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 id="2147483885" r:id="rId2"/>
  </p:sldMasterIdLst>
  <p:notesMasterIdLst>
    <p:notesMasterId r:id="rId23"/>
  </p:notesMasterIdLst>
  <p:sldIdLst>
    <p:sldId id="449" r:id="rId3"/>
    <p:sldId id="428" r:id="rId4"/>
    <p:sldId id="264" r:id="rId5"/>
    <p:sldId id="279" r:id="rId6"/>
    <p:sldId id="446" r:id="rId7"/>
    <p:sldId id="452" r:id="rId8"/>
    <p:sldId id="268" r:id="rId9"/>
    <p:sldId id="450" r:id="rId10"/>
    <p:sldId id="386" r:id="rId11"/>
    <p:sldId id="265" r:id="rId12"/>
    <p:sldId id="453" r:id="rId13"/>
    <p:sldId id="267" r:id="rId14"/>
    <p:sldId id="451" r:id="rId15"/>
    <p:sldId id="445" r:id="rId16"/>
    <p:sldId id="454" r:id="rId17"/>
    <p:sldId id="444" r:id="rId18"/>
    <p:sldId id="455" r:id="rId19"/>
    <p:sldId id="331" r:id="rId20"/>
    <p:sldId id="266" r:id="rId21"/>
    <p:sldId id="270"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3E56F-D1AA-4E0F-A26B-E78AAC8DFE14}" v="36" dt="2024-05-13T14:24:59.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2688" autoAdjust="0"/>
  </p:normalViewPr>
  <p:slideViewPr>
    <p:cSldViewPr snapToGrid="0" showGuides="1">
      <p:cViewPr varScale="1">
        <p:scale>
          <a:sx n="91" d="100"/>
          <a:sy n="91" d="100"/>
        </p:scale>
        <p:origin x="1236" y="9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1" d="100"/>
          <a:sy n="111" d="100"/>
        </p:scale>
        <p:origin x="25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Rowe" userId="6f90322c-e73a-4ddf-8ca2-802297b99c46" providerId="ADAL" clId="{FEC3E56F-D1AA-4E0F-A26B-E78AAC8DFE14}"/>
    <pc:docChg chg="undo custSel addSld delSld modSld">
      <pc:chgData name="Lucy Rowe" userId="6f90322c-e73a-4ddf-8ca2-802297b99c46" providerId="ADAL" clId="{FEC3E56F-D1AA-4E0F-A26B-E78AAC8DFE14}" dt="2024-05-13T14:28:12.269" v="2884" actId="20577"/>
      <pc:docMkLst>
        <pc:docMk/>
      </pc:docMkLst>
      <pc:sldChg chg="del">
        <pc:chgData name="Lucy Rowe" userId="6f90322c-e73a-4ddf-8ca2-802297b99c46" providerId="ADAL" clId="{FEC3E56F-D1AA-4E0F-A26B-E78AAC8DFE14}" dt="2024-03-18T14:25:56.273" v="0" actId="2696"/>
        <pc:sldMkLst>
          <pc:docMk/>
          <pc:sldMk cId="94696131" sldId="261"/>
        </pc:sldMkLst>
      </pc:sldChg>
      <pc:sldChg chg="modSp mod modNotesTx">
        <pc:chgData name="Lucy Rowe" userId="6f90322c-e73a-4ddf-8ca2-802297b99c46" providerId="ADAL" clId="{FEC3E56F-D1AA-4E0F-A26B-E78AAC8DFE14}" dt="2024-03-18T14:29:01.114" v="266" actId="6549"/>
        <pc:sldMkLst>
          <pc:docMk/>
          <pc:sldMk cId="2779165507" sldId="264"/>
        </pc:sldMkLst>
        <pc:spChg chg="mod">
          <ac:chgData name="Lucy Rowe" userId="6f90322c-e73a-4ddf-8ca2-802297b99c46" providerId="ADAL" clId="{FEC3E56F-D1AA-4E0F-A26B-E78AAC8DFE14}" dt="2024-03-18T14:27:53.805" v="257" actId="27636"/>
          <ac:spMkLst>
            <pc:docMk/>
            <pc:sldMk cId="2779165507" sldId="264"/>
            <ac:spMk id="5" creationId="{A40BB21D-C154-462B-ABF7-CF1A3118BA2B}"/>
          </ac:spMkLst>
        </pc:spChg>
      </pc:sldChg>
      <pc:sldChg chg="modSp mod modNotesTx">
        <pc:chgData name="Lucy Rowe" userId="6f90322c-e73a-4ddf-8ca2-802297b99c46" providerId="ADAL" clId="{FEC3E56F-D1AA-4E0F-A26B-E78AAC8DFE14}" dt="2024-03-18T15:38:09.269" v="1190" actId="6549"/>
        <pc:sldMkLst>
          <pc:docMk/>
          <pc:sldMk cId="449071852" sldId="265"/>
        </pc:sldMkLst>
        <pc:spChg chg="mod">
          <ac:chgData name="Lucy Rowe" userId="6f90322c-e73a-4ddf-8ca2-802297b99c46" providerId="ADAL" clId="{FEC3E56F-D1AA-4E0F-A26B-E78AAC8DFE14}" dt="2024-03-18T15:35:10.166" v="1100" actId="255"/>
          <ac:spMkLst>
            <pc:docMk/>
            <pc:sldMk cId="449071852" sldId="265"/>
            <ac:spMk id="2" creationId="{00000000-0000-0000-0000-000000000000}"/>
          </ac:spMkLst>
        </pc:spChg>
        <pc:spChg chg="mod">
          <ac:chgData name="Lucy Rowe" userId="6f90322c-e73a-4ddf-8ca2-802297b99c46" providerId="ADAL" clId="{FEC3E56F-D1AA-4E0F-A26B-E78AAC8DFE14}" dt="2024-03-18T15:35:58.379" v="1105" actId="20577"/>
          <ac:spMkLst>
            <pc:docMk/>
            <pc:sldMk cId="449071852" sldId="265"/>
            <ac:spMk id="3" creationId="{00000000-0000-0000-0000-000000000000}"/>
          </ac:spMkLst>
        </pc:spChg>
      </pc:sldChg>
      <pc:sldChg chg="modSp mod modNotesTx">
        <pc:chgData name="Lucy Rowe" userId="6f90322c-e73a-4ddf-8ca2-802297b99c46" providerId="ADAL" clId="{FEC3E56F-D1AA-4E0F-A26B-E78AAC8DFE14}" dt="2024-04-15T09:09:49.617" v="1582" actId="6549"/>
        <pc:sldMkLst>
          <pc:docMk/>
          <pc:sldMk cId="183017963" sldId="266"/>
        </pc:sldMkLst>
        <pc:spChg chg="mod">
          <ac:chgData name="Lucy Rowe" userId="6f90322c-e73a-4ddf-8ca2-802297b99c46" providerId="ADAL" clId="{FEC3E56F-D1AA-4E0F-A26B-E78AAC8DFE14}" dt="2024-04-15T09:09:34.947" v="1581" actId="20577"/>
          <ac:spMkLst>
            <pc:docMk/>
            <pc:sldMk cId="183017963" sldId="266"/>
            <ac:spMk id="2" creationId="{B64D04DD-4694-4DBE-AFD7-514B35B5AE6A}"/>
          </ac:spMkLst>
        </pc:spChg>
      </pc:sldChg>
      <pc:sldChg chg="addSp delSp modSp mod modAnim modNotesTx">
        <pc:chgData name="Lucy Rowe" userId="6f90322c-e73a-4ddf-8ca2-802297b99c46" providerId="ADAL" clId="{FEC3E56F-D1AA-4E0F-A26B-E78AAC8DFE14}" dt="2024-05-13T14:17:57.527" v="2197"/>
        <pc:sldMkLst>
          <pc:docMk/>
          <pc:sldMk cId="1585968608" sldId="267"/>
        </pc:sldMkLst>
        <pc:spChg chg="add mod">
          <ac:chgData name="Lucy Rowe" userId="6f90322c-e73a-4ddf-8ca2-802297b99c46" providerId="ADAL" clId="{FEC3E56F-D1AA-4E0F-A26B-E78AAC8DFE14}" dt="2024-05-13T14:17:22.249" v="2188" actId="1076"/>
          <ac:spMkLst>
            <pc:docMk/>
            <pc:sldMk cId="1585968608" sldId="267"/>
            <ac:spMk id="2" creationId="{99CA7F49-9BEE-36E6-5008-89AA8389D437}"/>
          </ac:spMkLst>
        </pc:spChg>
        <pc:spChg chg="add mod">
          <ac:chgData name="Lucy Rowe" userId="6f90322c-e73a-4ddf-8ca2-802297b99c46" providerId="ADAL" clId="{FEC3E56F-D1AA-4E0F-A26B-E78AAC8DFE14}" dt="2024-05-13T14:17:50.884" v="2196" actId="208"/>
          <ac:spMkLst>
            <pc:docMk/>
            <pc:sldMk cId="1585968608" sldId="267"/>
            <ac:spMk id="3" creationId="{E0F13997-E051-01A6-2228-519B83EF1E1F}"/>
          </ac:spMkLst>
        </pc:spChg>
        <pc:picChg chg="mod">
          <ac:chgData name="Lucy Rowe" userId="6f90322c-e73a-4ddf-8ca2-802297b99c46" providerId="ADAL" clId="{FEC3E56F-D1AA-4E0F-A26B-E78AAC8DFE14}" dt="2024-05-13T14:17:19.234" v="2187" actId="1076"/>
          <ac:picMkLst>
            <pc:docMk/>
            <pc:sldMk cId="1585968608" sldId="267"/>
            <ac:picMk id="6" creationId="{54689BCF-860C-4872-95F6-1763EDA642DB}"/>
          </ac:picMkLst>
        </pc:picChg>
        <pc:inkChg chg="del">
          <ac:chgData name="Lucy Rowe" userId="6f90322c-e73a-4ddf-8ca2-802297b99c46" providerId="ADAL" clId="{FEC3E56F-D1AA-4E0F-A26B-E78AAC8DFE14}" dt="2024-04-15T09:06:39.553" v="1489" actId="478"/>
          <ac:inkMkLst>
            <pc:docMk/>
            <pc:sldMk cId="1585968608" sldId="267"/>
            <ac:inkMk id="7" creationId="{88885DF9-D0DF-4FCB-8D3D-A5F1AE47D0CF}"/>
          </ac:inkMkLst>
        </pc:inkChg>
        <pc:inkChg chg="del">
          <ac:chgData name="Lucy Rowe" userId="6f90322c-e73a-4ddf-8ca2-802297b99c46" providerId="ADAL" clId="{FEC3E56F-D1AA-4E0F-A26B-E78AAC8DFE14}" dt="2024-04-15T09:06:39.553" v="1489" actId="478"/>
          <ac:inkMkLst>
            <pc:docMk/>
            <pc:sldMk cId="1585968608" sldId="267"/>
            <ac:inkMk id="8" creationId="{518FF46B-3BB4-4DA1-BDAA-498626805175}"/>
          </ac:inkMkLst>
        </pc:inkChg>
        <pc:inkChg chg="del">
          <ac:chgData name="Lucy Rowe" userId="6f90322c-e73a-4ddf-8ca2-802297b99c46" providerId="ADAL" clId="{FEC3E56F-D1AA-4E0F-A26B-E78AAC8DFE14}" dt="2024-04-15T09:06:32.913" v="1488" actId="478"/>
          <ac:inkMkLst>
            <pc:docMk/>
            <pc:sldMk cId="1585968608" sldId="267"/>
            <ac:inkMk id="24" creationId="{4BB5CD1B-8F6F-4590-B427-C5E54413B78C}"/>
          </ac:inkMkLst>
        </pc:inkChg>
        <pc:inkChg chg="del">
          <ac:chgData name="Lucy Rowe" userId="6f90322c-e73a-4ddf-8ca2-802297b99c46" providerId="ADAL" clId="{FEC3E56F-D1AA-4E0F-A26B-E78AAC8DFE14}" dt="2024-04-15T09:06:39.553" v="1489" actId="478"/>
          <ac:inkMkLst>
            <pc:docMk/>
            <pc:sldMk cId="1585968608" sldId="267"/>
            <ac:inkMk id="35" creationId="{A7079C14-0701-45AB-87AB-34B589A4B910}"/>
          </ac:inkMkLst>
        </pc:inkChg>
      </pc:sldChg>
      <pc:sldChg chg="addSp modSp mod">
        <pc:chgData name="Lucy Rowe" userId="6f90322c-e73a-4ddf-8ca2-802297b99c46" providerId="ADAL" clId="{FEC3E56F-D1AA-4E0F-A26B-E78AAC8DFE14}" dt="2024-03-18T15:08:18.895" v="661" actId="1076"/>
        <pc:sldMkLst>
          <pc:docMk/>
          <pc:sldMk cId="2181258368" sldId="268"/>
        </pc:sldMkLst>
        <pc:spChg chg="add mod">
          <ac:chgData name="Lucy Rowe" userId="6f90322c-e73a-4ddf-8ca2-802297b99c46" providerId="ADAL" clId="{FEC3E56F-D1AA-4E0F-A26B-E78AAC8DFE14}" dt="2024-03-18T15:08:18.895" v="661" actId="1076"/>
          <ac:spMkLst>
            <pc:docMk/>
            <pc:sldMk cId="2181258368" sldId="268"/>
            <ac:spMk id="6" creationId="{FC4E4014-596F-6249-21B7-DD1E4A71D656}"/>
          </ac:spMkLst>
        </pc:spChg>
      </pc:sldChg>
      <pc:sldChg chg="delSp modSp mod modNotesTx">
        <pc:chgData name="Lucy Rowe" userId="6f90322c-e73a-4ddf-8ca2-802297b99c46" providerId="ADAL" clId="{FEC3E56F-D1AA-4E0F-A26B-E78AAC8DFE14}" dt="2024-05-13T14:28:12.269" v="2884" actId="20577"/>
        <pc:sldMkLst>
          <pc:docMk/>
          <pc:sldMk cId="2710608705" sldId="270"/>
        </pc:sldMkLst>
        <pc:spChg chg="mod">
          <ac:chgData name="Lucy Rowe" userId="6f90322c-e73a-4ddf-8ca2-802297b99c46" providerId="ADAL" clId="{FEC3E56F-D1AA-4E0F-A26B-E78AAC8DFE14}" dt="2024-03-20T11:53:56.685" v="1470" actId="20577"/>
          <ac:spMkLst>
            <pc:docMk/>
            <pc:sldMk cId="2710608705" sldId="270"/>
            <ac:spMk id="2" creationId="{DAAEDF3F-FFAB-4CF6-ACAC-78DEE855169F}"/>
          </ac:spMkLst>
        </pc:spChg>
        <pc:spChg chg="del mod">
          <ac:chgData name="Lucy Rowe" userId="6f90322c-e73a-4ddf-8ca2-802297b99c46" providerId="ADAL" clId="{FEC3E56F-D1AA-4E0F-A26B-E78AAC8DFE14}" dt="2024-03-20T11:53:54.557" v="1469" actId="478"/>
          <ac:spMkLst>
            <pc:docMk/>
            <pc:sldMk cId="2710608705" sldId="270"/>
            <ac:spMk id="4" creationId="{EE9831B2-2E42-4659-9058-98D41443A90F}"/>
          </ac:spMkLst>
        </pc:spChg>
      </pc:sldChg>
      <pc:sldChg chg="del">
        <pc:chgData name="Lucy Rowe" userId="6f90322c-e73a-4ddf-8ca2-802297b99c46" providerId="ADAL" clId="{FEC3E56F-D1AA-4E0F-A26B-E78AAC8DFE14}" dt="2024-03-18T14:25:58.525" v="1" actId="2696"/>
        <pc:sldMkLst>
          <pc:docMk/>
          <pc:sldMk cId="3826565876" sldId="275"/>
        </pc:sldMkLst>
      </pc:sldChg>
      <pc:sldChg chg="modSp mod modNotesTx">
        <pc:chgData name="Lucy Rowe" userId="6f90322c-e73a-4ddf-8ca2-802297b99c46" providerId="ADAL" clId="{FEC3E56F-D1AA-4E0F-A26B-E78AAC8DFE14}" dt="2024-03-18T14:43:26.642" v="541" actId="1076"/>
        <pc:sldMkLst>
          <pc:docMk/>
          <pc:sldMk cId="2329677198" sldId="279"/>
        </pc:sldMkLst>
        <pc:spChg chg="mod">
          <ac:chgData name="Lucy Rowe" userId="6f90322c-e73a-4ddf-8ca2-802297b99c46" providerId="ADAL" clId="{FEC3E56F-D1AA-4E0F-A26B-E78AAC8DFE14}" dt="2024-03-18T14:29:21.080" v="267" actId="1076"/>
          <ac:spMkLst>
            <pc:docMk/>
            <pc:sldMk cId="2329677198" sldId="279"/>
            <ac:spMk id="4" creationId="{45AE4828-E048-4EC2-BD22-48B9C1E1551A}"/>
          </ac:spMkLst>
        </pc:spChg>
        <pc:spChg chg="mod">
          <ac:chgData name="Lucy Rowe" userId="6f90322c-e73a-4ddf-8ca2-802297b99c46" providerId="ADAL" clId="{FEC3E56F-D1AA-4E0F-A26B-E78AAC8DFE14}" dt="2024-03-18T14:33:55.890" v="418" actId="403"/>
          <ac:spMkLst>
            <pc:docMk/>
            <pc:sldMk cId="2329677198" sldId="279"/>
            <ac:spMk id="9" creationId="{790E4AF7-C843-4AE3-A4DF-3EBB3FBDB989}"/>
          </ac:spMkLst>
        </pc:spChg>
        <pc:spChg chg="mod">
          <ac:chgData name="Lucy Rowe" userId="6f90322c-e73a-4ddf-8ca2-802297b99c46" providerId="ADAL" clId="{FEC3E56F-D1AA-4E0F-A26B-E78AAC8DFE14}" dt="2024-03-18T14:33:34.734" v="414" actId="255"/>
          <ac:spMkLst>
            <pc:docMk/>
            <pc:sldMk cId="2329677198" sldId="279"/>
            <ac:spMk id="10" creationId="{89D60065-77D3-469E-A850-E721DDF13AC0}"/>
          </ac:spMkLst>
        </pc:spChg>
        <pc:spChg chg="mod">
          <ac:chgData name="Lucy Rowe" userId="6f90322c-e73a-4ddf-8ca2-802297b99c46" providerId="ADAL" clId="{FEC3E56F-D1AA-4E0F-A26B-E78AAC8DFE14}" dt="2024-03-18T14:34:19.628" v="427" actId="403"/>
          <ac:spMkLst>
            <pc:docMk/>
            <pc:sldMk cId="2329677198" sldId="279"/>
            <ac:spMk id="22" creationId="{D57434D7-8913-47B9-BF47-8D600E1A4E9D}"/>
          </ac:spMkLst>
        </pc:spChg>
        <pc:spChg chg="mod">
          <ac:chgData name="Lucy Rowe" userId="6f90322c-e73a-4ddf-8ca2-802297b99c46" providerId="ADAL" clId="{FEC3E56F-D1AA-4E0F-A26B-E78AAC8DFE14}" dt="2024-03-18T14:33:16.972" v="411" actId="1076"/>
          <ac:spMkLst>
            <pc:docMk/>
            <pc:sldMk cId="2329677198" sldId="279"/>
            <ac:spMk id="24" creationId="{E0E2F98A-23E3-4AAB-87BD-61A382AE0573}"/>
          </ac:spMkLst>
        </pc:spChg>
        <pc:spChg chg="mod">
          <ac:chgData name="Lucy Rowe" userId="6f90322c-e73a-4ddf-8ca2-802297b99c46" providerId="ADAL" clId="{FEC3E56F-D1AA-4E0F-A26B-E78AAC8DFE14}" dt="2024-03-18T14:43:26.642" v="541" actId="1076"/>
          <ac:spMkLst>
            <pc:docMk/>
            <pc:sldMk cId="2329677198" sldId="279"/>
            <ac:spMk id="45" creationId="{A09E99DE-BD97-43D9-AD97-9CA2ECE9A30D}"/>
          </ac:spMkLst>
        </pc:spChg>
        <pc:spChg chg="mod">
          <ac:chgData name="Lucy Rowe" userId="6f90322c-e73a-4ddf-8ca2-802297b99c46" providerId="ADAL" clId="{FEC3E56F-D1AA-4E0F-A26B-E78AAC8DFE14}" dt="2024-03-18T14:34:16.224" v="425" actId="1076"/>
          <ac:spMkLst>
            <pc:docMk/>
            <pc:sldMk cId="2329677198" sldId="279"/>
            <ac:spMk id="47" creationId="{467329B0-E060-48A1-8659-20A71B6BE8B6}"/>
          </ac:spMkLst>
        </pc:spChg>
        <pc:grpChg chg="mod">
          <ac:chgData name="Lucy Rowe" userId="6f90322c-e73a-4ddf-8ca2-802297b99c46" providerId="ADAL" clId="{FEC3E56F-D1AA-4E0F-A26B-E78AAC8DFE14}" dt="2024-03-18T14:43:21.849" v="539" actId="1076"/>
          <ac:grpSpMkLst>
            <pc:docMk/>
            <pc:sldMk cId="2329677198" sldId="279"/>
            <ac:grpSpMk id="11" creationId="{A3636EEE-8120-4BBC-B42C-D26BF30C37E0}"/>
          </ac:grpSpMkLst>
        </pc:grpChg>
        <pc:picChg chg="mod">
          <ac:chgData name="Lucy Rowe" userId="6f90322c-e73a-4ddf-8ca2-802297b99c46" providerId="ADAL" clId="{FEC3E56F-D1AA-4E0F-A26B-E78AAC8DFE14}" dt="2024-03-18T14:34:11.317" v="422" actId="1076"/>
          <ac:picMkLst>
            <pc:docMk/>
            <pc:sldMk cId="2329677198" sldId="279"/>
            <ac:picMk id="5" creationId="{51ADECB9-FD1B-4729-BE19-BD859EEAE64F}"/>
          </ac:picMkLst>
        </pc:picChg>
        <pc:picChg chg="mod">
          <ac:chgData name="Lucy Rowe" userId="6f90322c-e73a-4ddf-8ca2-802297b99c46" providerId="ADAL" clId="{FEC3E56F-D1AA-4E0F-A26B-E78AAC8DFE14}" dt="2024-03-18T14:43:24.786" v="540" actId="1076"/>
          <ac:picMkLst>
            <pc:docMk/>
            <pc:sldMk cId="2329677198" sldId="279"/>
            <ac:picMk id="7" creationId="{1B9B710A-528C-4B36-9BA4-49C2502BBEAE}"/>
          </ac:picMkLst>
        </pc:picChg>
      </pc:sldChg>
      <pc:sldChg chg="addSp modSp del mod">
        <pc:chgData name="Lucy Rowe" userId="6f90322c-e73a-4ddf-8ca2-802297b99c46" providerId="ADAL" clId="{FEC3E56F-D1AA-4E0F-A26B-E78AAC8DFE14}" dt="2024-05-13T14:23:39.407" v="2845" actId="2696"/>
        <pc:sldMkLst>
          <pc:docMk/>
          <pc:sldMk cId="3074681047" sldId="307"/>
        </pc:sldMkLst>
        <pc:spChg chg="add mod">
          <ac:chgData name="Lucy Rowe" userId="6f90322c-e73a-4ddf-8ca2-802297b99c46" providerId="ADAL" clId="{FEC3E56F-D1AA-4E0F-A26B-E78AAC8DFE14}" dt="2024-04-15T09:08:01.977" v="1549" actId="207"/>
          <ac:spMkLst>
            <pc:docMk/>
            <pc:sldMk cId="3074681047" sldId="307"/>
            <ac:spMk id="2" creationId="{3B1D53A4-451F-C295-A694-95D5DB13E046}"/>
          </ac:spMkLst>
        </pc:spChg>
        <pc:graphicFrameChg chg="mod">
          <ac:chgData name="Lucy Rowe" userId="6f90322c-e73a-4ddf-8ca2-802297b99c46" providerId="ADAL" clId="{FEC3E56F-D1AA-4E0F-A26B-E78AAC8DFE14}" dt="2024-04-15T09:07:27.072" v="1491" actId="1076"/>
          <ac:graphicFrameMkLst>
            <pc:docMk/>
            <pc:sldMk cId="3074681047" sldId="307"/>
            <ac:graphicFrameMk id="4" creationId="{00000000-0000-0000-0000-000000000000}"/>
          </ac:graphicFrameMkLst>
        </pc:graphicFrameChg>
        <pc:picChg chg="mod">
          <ac:chgData name="Lucy Rowe" userId="6f90322c-e73a-4ddf-8ca2-802297b99c46" providerId="ADAL" clId="{FEC3E56F-D1AA-4E0F-A26B-E78AAC8DFE14}" dt="2024-04-15T09:07:31.504" v="1492" actId="1076"/>
          <ac:picMkLst>
            <pc:docMk/>
            <pc:sldMk cId="3074681047" sldId="307"/>
            <ac:picMk id="5" creationId="{FC90CB48-9ECC-4FBC-B090-CDA475D79944}"/>
          </ac:picMkLst>
        </pc:picChg>
      </pc:sldChg>
      <pc:sldChg chg="addSp delSp modSp mod modNotesTx">
        <pc:chgData name="Lucy Rowe" userId="6f90322c-e73a-4ddf-8ca2-802297b99c46" providerId="ADAL" clId="{FEC3E56F-D1AA-4E0F-A26B-E78AAC8DFE14}" dt="2024-03-18T15:41:46.513" v="1233" actId="27107"/>
        <pc:sldMkLst>
          <pc:docMk/>
          <pc:sldMk cId="431275244" sldId="331"/>
        </pc:sldMkLst>
        <pc:spChg chg="add mod">
          <ac:chgData name="Lucy Rowe" userId="6f90322c-e73a-4ddf-8ca2-802297b99c46" providerId="ADAL" clId="{FEC3E56F-D1AA-4E0F-A26B-E78AAC8DFE14}" dt="2024-03-18T15:41:46.513" v="1233" actId="27107"/>
          <ac:spMkLst>
            <pc:docMk/>
            <pc:sldMk cId="431275244" sldId="331"/>
            <ac:spMk id="4" creationId="{A18395F6-2E47-477B-D64D-AA371CEA382B}"/>
          </ac:spMkLst>
        </pc:spChg>
        <pc:spChg chg="del">
          <ac:chgData name="Lucy Rowe" userId="6f90322c-e73a-4ddf-8ca2-802297b99c46" providerId="ADAL" clId="{FEC3E56F-D1AA-4E0F-A26B-E78AAC8DFE14}" dt="2024-03-18T15:41:21.558" v="1228" actId="478"/>
          <ac:spMkLst>
            <pc:docMk/>
            <pc:sldMk cId="431275244" sldId="331"/>
            <ac:spMk id="21" creationId="{10FC6F1F-CC14-48BA-9DEE-22F5408F07A9}"/>
          </ac:spMkLst>
        </pc:spChg>
        <pc:picChg chg="mod">
          <ac:chgData name="Lucy Rowe" userId="6f90322c-e73a-4ddf-8ca2-802297b99c46" providerId="ADAL" clId="{FEC3E56F-D1AA-4E0F-A26B-E78AAC8DFE14}" dt="2024-03-18T15:40:38.627" v="1215" actId="1076"/>
          <ac:picMkLst>
            <pc:docMk/>
            <pc:sldMk cId="431275244" sldId="331"/>
            <ac:picMk id="6" creationId="{5030C69B-1D5B-4D3C-AFCC-342B4FC83245}"/>
          </ac:picMkLst>
        </pc:picChg>
        <pc:picChg chg="mod">
          <ac:chgData name="Lucy Rowe" userId="6f90322c-e73a-4ddf-8ca2-802297b99c46" providerId="ADAL" clId="{FEC3E56F-D1AA-4E0F-A26B-E78AAC8DFE14}" dt="2024-03-18T15:41:12.829" v="1226" actId="14100"/>
          <ac:picMkLst>
            <pc:docMk/>
            <pc:sldMk cId="431275244" sldId="331"/>
            <ac:picMk id="9" creationId="{51C17EB0-CAFD-4C53-B444-B36516C7D334}"/>
          </ac:picMkLst>
        </pc:picChg>
        <pc:picChg chg="mod">
          <ac:chgData name="Lucy Rowe" userId="6f90322c-e73a-4ddf-8ca2-802297b99c46" providerId="ADAL" clId="{FEC3E56F-D1AA-4E0F-A26B-E78AAC8DFE14}" dt="2024-03-18T15:40:42.535" v="1217" actId="1076"/>
          <ac:picMkLst>
            <pc:docMk/>
            <pc:sldMk cId="431275244" sldId="331"/>
            <ac:picMk id="13" creationId="{4DF6B1EA-8D67-403C-B47A-60126FFB1F24}"/>
          </ac:picMkLst>
        </pc:picChg>
        <pc:picChg chg="mod">
          <ac:chgData name="Lucy Rowe" userId="6f90322c-e73a-4ddf-8ca2-802297b99c46" providerId="ADAL" clId="{FEC3E56F-D1AA-4E0F-A26B-E78AAC8DFE14}" dt="2024-03-18T15:41:06.297" v="1225" actId="14100"/>
          <ac:picMkLst>
            <pc:docMk/>
            <pc:sldMk cId="431275244" sldId="331"/>
            <ac:picMk id="15" creationId="{CA1DC45C-199A-4ACC-B300-F19383D96795}"/>
          </ac:picMkLst>
        </pc:picChg>
        <pc:picChg chg="mod">
          <ac:chgData name="Lucy Rowe" userId="6f90322c-e73a-4ddf-8ca2-802297b99c46" providerId="ADAL" clId="{FEC3E56F-D1AA-4E0F-A26B-E78AAC8DFE14}" dt="2024-03-18T15:40:58.964" v="1223" actId="14100"/>
          <ac:picMkLst>
            <pc:docMk/>
            <pc:sldMk cId="431275244" sldId="331"/>
            <ac:picMk id="17" creationId="{984C64C5-4242-48DD-9B9A-2233ECA5FEEF}"/>
          </ac:picMkLst>
        </pc:picChg>
        <pc:picChg chg="mod">
          <ac:chgData name="Lucy Rowe" userId="6f90322c-e73a-4ddf-8ca2-802297b99c46" providerId="ADAL" clId="{FEC3E56F-D1AA-4E0F-A26B-E78AAC8DFE14}" dt="2024-03-18T15:41:17.287" v="1227" actId="14100"/>
          <ac:picMkLst>
            <pc:docMk/>
            <pc:sldMk cId="431275244" sldId="331"/>
            <ac:picMk id="20" creationId="{383800E6-28A8-42D0-84BC-BF7F3ED901DD}"/>
          </ac:picMkLst>
        </pc:picChg>
      </pc:sldChg>
      <pc:sldChg chg="modSp mod modNotesTx">
        <pc:chgData name="Lucy Rowe" userId="6f90322c-e73a-4ddf-8ca2-802297b99c46" providerId="ADAL" clId="{FEC3E56F-D1AA-4E0F-A26B-E78AAC8DFE14}" dt="2024-03-18T15:33:39.754" v="1043" actId="6549"/>
        <pc:sldMkLst>
          <pc:docMk/>
          <pc:sldMk cId="1437304068" sldId="386"/>
        </pc:sldMkLst>
        <pc:spChg chg="mod">
          <ac:chgData name="Lucy Rowe" userId="6f90322c-e73a-4ddf-8ca2-802297b99c46" providerId="ADAL" clId="{FEC3E56F-D1AA-4E0F-A26B-E78AAC8DFE14}" dt="2024-03-18T15:33:25.667" v="1041" actId="207"/>
          <ac:spMkLst>
            <pc:docMk/>
            <pc:sldMk cId="1437304068" sldId="386"/>
            <ac:spMk id="7171" creationId="{00000000-0000-0000-0000-000000000000}"/>
          </ac:spMkLst>
        </pc:spChg>
        <pc:spChg chg="mod">
          <ac:chgData name="Lucy Rowe" userId="6f90322c-e73a-4ddf-8ca2-802297b99c46" providerId="ADAL" clId="{FEC3E56F-D1AA-4E0F-A26B-E78AAC8DFE14}" dt="2024-03-18T15:33:33.645" v="1042" actId="1076"/>
          <ac:spMkLst>
            <pc:docMk/>
            <pc:sldMk cId="1437304068" sldId="386"/>
            <ac:spMk id="21506" creationId="{00000000-0000-0000-0000-000000000000}"/>
          </ac:spMkLst>
        </pc:spChg>
      </pc:sldChg>
      <pc:sldChg chg="addSp delSp modSp mod modNotesTx">
        <pc:chgData name="Lucy Rowe" userId="6f90322c-e73a-4ddf-8ca2-802297b99c46" providerId="ADAL" clId="{FEC3E56F-D1AA-4E0F-A26B-E78AAC8DFE14}" dt="2024-05-13T14:27:49.951" v="2883" actId="20577"/>
        <pc:sldMkLst>
          <pc:docMk/>
          <pc:sldMk cId="4277243667" sldId="445"/>
        </pc:sldMkLst>
        <pc:spChg chg="add del mod">
          <ac:chgData name="Lucy Rowe" userId="6f90322c-e73a-4ddf-8ca2-802297b99c46" providerId="ADAL" clId="{FEC3E56F-D1AA-4E0F-A26B-E78AAC8DFE14}" dt="2024-05-13T14:26:19.133" v="2870" actId="478"/>
          <ac:spMkLst>
            <pc:docMk/>
            <pc:sldMk cId="4277243667" sldId="445"/>
            <ac:spMk id="2" creationId="{790F1656-F2B8-2BEE-EEC9-DB8CE5D1F3EE}"/>
          </ac:spMkLst>
        </pc:spChg>
        <pc:spChg chg="add del mod">
          <ac:chgData name="Lucy Rowe" userId="6f90322c-e73a-4ddf-8ca2-802297b99c46" providerId="ADAL" clId="{FEC3E56F-D1AA-4E0F-A26B-E78AAC8DFE14}" dt="2024-05-13T14:27:21.335" v="2877" actId="478"/>
          <ac:spMkLst>
            <pc:docMk/>
            <pc:sldMk cId="4277243667" sldId="445"/>
            <ac:spMk id="3" creationId="{9A6BC3D6-B559-1A48-94D5-430FBE2154FF}"/>
          </ac:spMkLst>
        </pc:spChg>
        <pc:spChg chg="mod">
          <ac:chgData name="Lucy Rowe" userId="6f90322c-e73a-4ddf-8ca2-802297b99c46" providerId="ADAL" clId="{FEC3E56F-D1AA-4E0F-A26B-E78AAC8DFE14}" dt="2024-05-13T14:27:29.213" v="2879" actId="1076"/>
          <ac:spMkLst>
            <pc:docMk/>
            <pc:sldMk cId="4277243667" sldId="445"/>
            <ac:spMk id="5" creationId="{00000000-0000-0000-0000-000000000000}"/>
          </ac:spMkLst>
        </pc:spChg>
        <pc:spChg chg="mod">
          <ac:chgData name="Lucy Rowe" userId="6f90322c-e73a-4ddf-8ca2-802297b99c46" providerId="ADAL" clId="{FEC3E56F-D1AA-4E0F-A26B-E78AAC8DFE14}" dt="2024-05-13T14:27:31.784" v="2880" actId="1076"/>
          <ac:spMkLst>
            <pc:docMk/>
            <pc:sldMk cId="4277243667" sldId="445"/>
            <ac:spMk id="10" creationId="{00000000-0000-0000-0000-000000000000}"/>
          </ac:spMkLst>
        </pc:spChg>
        <pc:spChg chg="mod">
          <ac:chgData name="Lucy Rowe" userId="6f90322c-e73a-4ddf-8ca2-802297b99c46" providerId="ADAL" clId="{FEC3E56F-D1AA-4E0F-A26B-E78AAC8DFE14}" dt="2024-05-13T14:27:34.557" v="2881" actId="1076"/>
          <ac:spMkLst>
            <pc:docMk/>
            <pc:sldMk cId="4277243667" sldId="445"/>
            <ac:spMk id="11" creationId="{00000000-0000-0000-0000-000000000000}"/>
          </ac:spMkLst>
        </pc:spChg>
        <pc:spChg chg="mod">
          <ac:chgData name="Lucy Rowe" userId="6f90322c-e73a-4ddf-8ca2-802297b99c46" providerId="ADAL" clId="{FEC3E56F-D1AA-4E0F-A26B-E78AAC8DFE14}" dt="2024-05-13T14:27:39.301" v="2882" actId="1076"/>
          <ac:spMkLst>
            <pc:docMk/>
            <pc:sldMk cId="4277243667" sldId="445"/>
            <ac:spMk id="12" creationId="{00000000-0000-0000-0000-000000000000}"/>
          </ac:spMkLst>
        </pc:spChg>
        <pc:graphicFrameChg chg="mod">
          <ac:chgData name="Lucy Rowe" userId="6f90322c-e73a-4ddf-8ca2-802297b99c46" providerId="ADAL" clId="{FEC3E56F-D1AA-4E0F-A26B-E78AAC8DFE14}" dt="2024-05-13T14:27:24.843" v="2878" actId="14100"/>
          <ac:graphicFrameMkLst>
            <pc:docMk/>
            <pc:sldMk cId="4277243667" sldId="445"/>
            <ac:graphicFrameMk id="4" creationId="{00000000-0000-0000-0000-000000000000}"/>
          </ac:graphicFrameMkLst>
        </pc:graphicFrameChg>
      </pc:sldChg>
      <pc:sldChg chg="addSp modSp mod modNotesTx">
        <pc:chgData name="Lucy Rowe" userId="6f90322c-e73a-4ddf-8ca2-802297b99c46" providerId="ADAL" clId="{FEC3E56F-D1AA-4E0F-A26B-E78AAC8DFE14}" dt="2024-03-18T14:37:42.698" v="462" actId="1076"/>
        <pc:sldMkLst>
          <pc:docMk/>
          <pc:sldMk cId="196003923" sldId="446"/>
        </pc:sldMkLst>
        <pc:spChg chg="mod">
          <ac:chgData name="Lucy Rowe" userId="6f90322c-e73a-4ddf-8ca2-802297b99c46" providerId="ADAL" clId="{FEC3E56F-D1AA-4E0F-A26B-E78AAC8DFE14}" dt="2024-03-18T14:37:42.698" v="462" actId="1076"/>
          <ac:spMkLst>
            <pc:docMk/>
            <pc:sldMk cId="196003923" sldId="446"/>
            <ac:spMk id="2" creationId="{5A9F7DBC-5C61-4924-B98C-72D761CD1B9A}"/>
          </ac:spMkLst>
        </pc:spChg>
        <pc:spChg chg="add mod">
          <ac:chgData name="Lucy Rowe" userId="6f90322c-e73a-4ddf-8ca2-802297b99c46" providerId="ADAL" clId="{FEC3E56F-D1AA-4E0F-A26B-E78AAC8DFE14}" dt="2024-03-18T14:36:28.290" v="446" actId="20577"/>
          <ac:spMkLst>
            <pc:docMk/>
            <pc:sldMk cId="196003923" sldId="446"/>
            <ac:spMk id="4" creationId="{68887C6C-FA0F-89AE-A039-035DF6D70163}"/>
          </ac:spMkLst>
        </pc:spChg>
        <pc:picChg chg="mod">
          <ac:chgData name="Lucy Rowe" userId="6f90322c-e73a-4ddf-8ca2-802297b99c46" providerId="ADAL" clId="{FEC3E56F-D1AA-4E0F-A26B-E78AAC8DFE14}" dt="2024-03-18T14:34:51.800" v="431" actId="1076"/>
          <ac:picMkLst>
            <pc:docMk/>
            <pc:sldMk cId="196003923" sldId="446"/>
            <ac:picMk id="5" creationId="{507FEC5D-DDB1-48FA-8DF9-8971481C2A9A}"/>
          </ac:picMkLst>
        </pc:picChg>
      </pc:sldChg>
      <pc:sldChg chg="addSp modSp mod modNotesTx">
        <pc:chgData name="Lucy Rowe" userId="6f90322c-e73a-4ddf-8ca2-802297b99c46" providerId="ADAL" clId="{FEC3E56F-D1AA-4E0F-A26B-E78AAC8DFE14}" dt="2024-03-18T15:33:48.867" v="1044" actId="6549"/>
        <pc:sldMkLst>
          <pc:docMk/>
          <pc:sldMk cId="2194890095" sldId="450"/>
        </pc:sldMkLst>
        <pc:spChg chg="add mod">
          <ac:chgData name="Lucy Rowe" userId="6f90322c-e73a-4ddf-8ca2-802297b99c46" providerId="ADAL" clId="{FEC3E56F-D1AA-4E0F-A26B-E78AAC8DFE14}" dt="2024-03-18T15:32:23.945" v="1016" actId="20577"/>
          <ac:spMkLst>
            <pc:docMk/>
            <pc:sldMk cId="2194890095" sldId="450"/>
            <ac:spMk id="3" creationId="{BEF79E03-1DFC-A55E-E2EC-686BC96FFC76}"/>
          </ac:spMkLst>
        </pc:spChg>
        <pc:picChg chg="mod">
          <ac:chgData name="Lucy Rowe" userId="6f90322c-e73a-4ddf-8ca2-802297b99c46" providerId="ADAL" clId="{FEC3E56F-D1AA-4E0F-A26B-E78AAC8DFE14}" dt="2024-03-18T15:12:45.479" v="663" actId="1076"/>
          <ac:picMkLst>
            <pc:docMk/>
            <pc:sldMk cId="2194890095" sldId="450"/>
            <ac:picMk id="5" creationId="{7D2CA827-9C33-457F-BBB5-950653AE3360}"/>
          </ac:picMkLst>
        </pc:picChg>
        <pc:picChg chg="mod">
          <ac:chgData name="Lucy Rowe" userId="6f90322c-e73a-4ddf-8ca2-802297b99c46" providerId="ADAL" clId="{FEC3E56F-D1AA-4E0F-A26B-E78AAC8DFE14}" dt="2024-03-18T15:14:25.186" v="667" actId="1076"/>
          <ac:picMkLst>
            <pc:docMk/>
            <pc:sldMk cId="2194890095" sldId="450"/>
            <ac:picMk id="7" creationId="{3649C256-6CBC-4004-A7CE-04C44BF70C5E}"/>
          </ac:picMkLst>
        </pc:picChg>
      </pc:sldChg>
      <pc:sldChg chg="addSp delSp modSp mod modNotesTx">
        <pc:chgData name="Lucy Rowe" userId="6f90322c-e73a-4ddf-8ca2-802297b99c46" providerId="ADAL" clId="{FEC3E56F-D1AA-4E0F-A26B-E78AAC8DFE14}" dt="2024-05-13T14:23:09.112" v="2844" actId="20577"/>
        <pc:sldMkLst>
          <pc:docMk/>
          <pc:sldMk cId="4186906880" sldId="451"/>
        </pc:sldMkLst>
        <pc:spChg chg="mod">
          <ac:chgData name="Lucy Rowe" userId="6f90322c-e73a-4ddf-8ca2-802297b99c46" providerId="ADAL" clId="{FEC3E56F-D1AA-4E0F-A26B-E78AAC8DFE14}" dt="2024-05-13T14:18:14.559" v="2200" actId="1076"/>
          <ac:spMkLst>
            <pc:docMk/>
            <pc:sldMk cId="4186906880" sldId="451"/>
            <ac:spMk id="2" creationId="{49E3D3B7-6D23-47A0-BD62-57BDE93048DA}"/>
          </ac:spMkLst>
        </pc:spChg>
        <pc:spChg chg="add del mod">
          <ac:chgData name="Lucy Rowe" userId="6f90322c-e73a-4ddf-8ca2-802297b99c46" providerId="ADAL" clId="{FEC3E56F-D1AA-4E0F-A26B-E78AAC8DFE14}" dt="2024-05-13T14:18:37.619" v="2204"/>
          <ac:spMkLst>
            <pc:docMk/>
            <pc:sldMk cId="4186906880" sldId="451"/>
            <ac:spMk id="3" creationId="{0E5EE417-EEE5-6C86-2725-04B40E173806}"/>
          </ac:spMkLst>
        </pc:spChg>
        <pc:spChg chg="add mod">
          <ac:chgData name="Lucy Rowe" userId="6f90322c-e73a-4ddf-8ca2-802297b99c46" providerId="ADAL" clId="{FEC3E56F-D1AA-4E0F-A26B-E78AAC8DFE14}" dt="2024-05-13T14:22:54.461" v="2842" actId="14100"/>
          <ac:spMkLst>
            <pc:docMk/>
            <pc:sldMk cId="4186906880" sldId="451"/>
            <ac:spMk id="4" creationId="{CA58D1CB-A811-B6DD-274A-3EAE532D9AFD}"/>
          </ac:spMkLst>
        </pc:spChg>
        <pc:spChg chg="add mod">
          <ac:chgData name="Lucy Rowe" userId="6f90322c-e73a-4ddf-8ca2-802297b99c46" providerId="ADAL" clId="{FEC3E56F-D1AA-4E0F-A26B-E78AAC8DFE14}" dt="2024-05-13T14:19:33.670" v="2258" actId="208"/>
          <ac:spMkLst>
            <pc:docMk/>
            <pc:sldMk cId="4186906880" sldId="451"/>
            <ac:spMk id="6" creationId="{69583172-0B71-4B14-B08E-CA572F68021F}"/>
          </ac:spMkLst>
        </pc:spChg>
        <pc:spChg chg="add mod">
          <ac:chgData name="Lucy Rowe" userId="6f90322c-e73a-4ddf-8ca2-802297b99c46" providerId="ADAL" clId="{FEC3E56F-D1AA-4E0F-A26B-E78AAC8DFE14}" dt="2024-05-13T14:21:47.860" v="2666" actId="20577"/>
          <ac:spMkLst>
            <pc:docMk/>
            <pc:sldMk cId="4186906880" sldId="451"/>
            <ac:spMk id="7" creationId="{8C9BFE61-4783-2FE6-9A76-2A88566F624A}"/>
          </ac:spMkLst>
        </pc:spChg>
        <pc:spChg chg="add mod">
          <ac:chgData name="Lucy Rowe" userId="6f90322c-e73a-4ddf-8ca2-802297b99c46" providerId="ADAL" clId="{FEC3E56F-D1AA-4E0F-A26B-E78AAC8DFE14}" dt="2024-05-13T14:22:46.083" v="2840" actId="20577"/>
          <ac:spMkLst>
            <pc:docMk/>
            <pc:sldMk cId="4186906880" sldId="451"/>
            <ac:spMk id="8" creationId="{FC65885F-144A-B691-F133-CD865208F317}"/>
          </ac:spMkLst>
        </pc:spChg>
        <pc:picChg chg="mod">
          <ac:chgData name="Lucy Rowe" userId="6f90322c-e73a-4ddf-8ca2-802297b99c46" providerId="ADAL" clId="{FEC3E56F-D1AA-4E0F-A26B-E78AAC8DFE14}" dt="2024-05-13T14:22:58.532" v="2843" actId="1076"/>
          <ac:picMkLst>
            <pc:docMk/>
            <pc:sldMk cId="4186906880" sldId="451"/>
            <ac:picMk id="5" creationId="{CB9EF49D-16E2-4600-8A76-32B1C4BFBD7D}"/>
          </ac:picMkLst>
        </pc:picChg>
      </pc:sldChg>
      <pc:sldChg chg="addSp delSp modSp new del mod modNotes modNotesTx">
        <pc:chgData name="Lucy Rowe" userId="6f90322c-e73a-4ddf-8ca2-802297b99c46" providerId="ADAL" clId="{FEC3E56F-D1AA-4E0F-A26B-E78AAC8DFE14}" dt="2024-03-18T14:41:22.484" v="520" actId="2696"/>
        <pc:sldMkLst>
          <pc:docMk/>
          <pc:sldMk cId="2417294849" sldId="452"/>
        </pc:sldMkLst>
        <pc:spChg chg="del">
          <ac:chgData name="Lucy Rowe" userId="6f90322c-e73a-4ddf-8ca2-802297b99c46" providerId="ADAL" clId="{FEC3E56F-D1AA-4E0F-A26B-E78AAC8DFE14}" dt="2024-03-18T14:36:52.696" v="449" actId="478"/>
          <ac:spMkLst>
            <pc:docMk/>
            <pc:sldMk cId="2417294849" sldId="452"/>
            <ac:spMk id="2" creationId="{E61AA5AB-5EFC-CE48-255E-FC036183AF1D}"/>
          </ac:spMkLst>
        </pc:spChg>
        <pc:spChg chg="del">
          <ac:chgData name="Lucy Rowe" userId="6f90322c-e73a-4ddf-8ca2-802297b99c46" providerId="ADAL" clId="{FEC3E56F-D1AA-4E0F-A26B-E78AAC8DFE14}" dt="2024-03-18T14:37:07.351" v="452" actId="478"/>
          <ac:spMkLst>
            <pc:docMk/>
            <pc:sldMk cId="2417294849" sldId="452"/>
            <ac:spMk id="3" creationId="{047342C9-E609-28BB-A913-5AC648468988}"/>
          </ac:spMkLst>
        </pc:spChg>
        <pc:spChg chg="add del mod">
          <ac:chgData name="Lucy Rowe" userId="6f90322c-e73a-4ddf-8ca2-802297b99c46" providerId="ADAL" clId="{FEC3E56F-D1AA-4E0F-A26B-E78AAC8DFE14}" dt="2024-03-18T14:37:17.484" v="455" actId="21"/>
          <ac:spMkLst>
            <pc:docMk/>
            <pc:sldMk cId="2417294849" sldId="452"/>
            <ac:spMk id="4" creationId="{4421F83C-78A7-84E8-E300-5E70305E1CFE}"/>
          </ac:spMkLst>
        </pc:spChg>
        <pc:spChg chg="add del mod">
          <ac:chgData name="Lucy Rowe" userId="6f90322c-e73a-4ddf-8ca2-802297b99c46" providerId="ADAL" clId="{FEC3E56F-D1AA-4E0F-A26B-E78AAC8DFE14}" dt="2024-03-18T14:37:34.670" v="460" actId="478"/>
          <ac:spMkLst>
            <pc:docMk/>
            <pc:sldMk cId="2417294849" sldId="452"/>
            <ac:spMk id="6" creationId="{F41768C6-3BC5-C4B8-EC5F-F36B41212ED9}"/>
          </ac:spMkLst>
        </pc:spChg>
        <pc:spChg chg="add del mod">
          <ac:chgData name="Lucy Rowe" userId="6f90322c-e73a-4ddf-8ca2-802297b99c46" providerId="ADAL" clId="{FEC3E56F-D1AA-4E0F-A26B-E78AAC8DFE14}" dt="2024-03-18T14:39:29.143" v="514" actId="21"/>
          <ac:spMkLst>
            <pc:docMk/>
            <pc:sldMk cId="2417294849" sldId="452"/>
            <ac:spMk id="7" creationId="{4421F83C-78A7-84E8-E300-5E70305E1CFE}"/>
          </ac:spMkLst>
        </pc:spChg>
        <pc:spChg chg="add mod">
          <ac:chgData name="Lucy Rowe" userId="6f90322c-e73a-4ddf-8ca2-802297b99c46" providerId="ADAL" clId="{FEC3E56F-D1AA-4E0F-A26B-E78AAC8DFE14}" dt="2024-03-18T14:37:39.190" v="461" actId="1076"/>
          <ac:spMkLst>
            <pc:docMk/>
            <pc:sldMk cId="2417294849" sldId="452"/>
            <ac:spMk id="8" creationId="{372D02B4-1D2F-DEB0-339F-5C05A1A79D5C}"/>
          </ac:spMkLst>
        </pc:spChg>
        <pc:spChg chg="add mod">
          <ac:chgData name="Lucy Rowe" userId="6f90322c-e73a-4ddf-8ca2-802297b99c46" providerId="ADAL" clId="{FEC3E56F-D1AA-4E0F-A26B-E78AAC8DFE14}" dt="2024-03-18T14:39:53.367" v="518" actId="12"/>
          <ac:spMkLst>
            <pc:docMk/>
            <pc:sldMk cId="2417294849" sldId="452"/>
            <ac:spMk id="9" creationId="{4421F83C-78A7-84E8-E300-5E70305E1CFE}"/>
          </ac:spMkLst>
        </pc:spChg>
        <pc:spChg chg="add mod">
          <ac:chgData name="Lucy Rowe" userId="6f90322c-e73a-4ddf-8ca2-802297b99c46" providerId="ADAL" clId="{FEC3E56F-D1AA-4E0F-A26B-E78AAC8DFE14}" dt="2024-03-18T14:39:33.955" v="516"/>
          <ac:spMkLst>
            <pc:docMk/>
            <pc:sldMk cId="2417294849" sldId="452"/>
            <ac:spMk id="10" creationId="{24B37300-B11F-173E-F7ED-DDB89BAA7276}"/>
          </ac:spMkLst>
        </pc:spChg>
      </pc:sldChg>
      <pc:sldChg chg="addSp delSp modSp new mod">
        <pc:chgData name="Lucy Rowe" userId="6f90322c-e73a-4ddf-8ca2-802297b99c46" providerId="ADAL" clId="{FEC3E56F-D1AA-4E0F-A26B-E78AAC8DFE14}" dt="2024-03-18T14:42:46.672" v="534" actId="20577"/>
        <pc:sldMkLst>
          <pc:docMk/>
          <pc:sldMk cId="3412575959" sldId="452"/>
        </pc:sldMkLst>
        <pc:spChg chg="del">
          <ac:chgData name="Lucy Rowe" userId="6f90322c-e73a-4ddf-8ca2-802297b99c46" providerId="ADAL" clId="{FEC3E56F-D1AA-4E0F-A26B-E78AAC8DFE14}" dt="2024-03-18T14:41:32.227" v="524" actId="478"/>
          <ac:spMkLst>
            <pc:docMk/>
            <pc:sldMk cId="3412575959" sldId="452"/>
            <ac:spMk id="2" creationId="{990D5030-DDF1-899D-1914-2211290D8ECE}"/>
          </ac:spMkLst>
        </pc:spChg>
        <pc:spChg chg="del">
          <ac:chgData name="Lucy Rowe" userId="6f90322c-e73a-4ddf-8ca2-802297b99c46" providerId="ADAL" clId="{FEC3E56F-D1AA-4E0F-A26B-E78AAC8DFE14}" dt="2024-03-18T14:41:29.125" v="522" actId="478"/>
          <ac:spMkLst>
            <pc:docMk/>
            <pc:sldMk cId="3412575959" sldId="452"/>
            <ac:spMk id="3" creationId="{54772B77-7C0D-9EC5-1949-3E4C0E8BD07D}"/>
          </ac:spMkLst>
        </pc:spChg>
        <pc:spChg chg="add mod">
          <ac:chgData name="Lucy Rowe" userId="6f90322c-e73a-4ddf-8ca2-802297b99c46" providerId="ADAL" clId="{FEC3E56F-D1AA-4E0F-A26B-E78AAC8DFE14}" dt="2024-03-18T14:42:46.672" v="534" actId="20577"/>
          <ac:spMkLst>
            <pc:docMk/>
            <pc:sldMk cId="3412575959" sldId="452"/>
            <ac:spMk id="5" creationId="{81521916-714C-F169-2263-EE4198D94925}"/>
          </ac:spMkLst>
        </pc:spChg>
        <pc:spChg chg="add mod">
          <ac:chgData name="Lucy Rowe" userId="6f90322c-e73a-4ddf-8ca2-802297b99c46" providerId="ADAL" clId="{FEC3E56F-D1AA-4E0F-A26B-E78AAC8DFE14}" dt="2024-03-18T14:42:32.506" v="533" actId="1076"/>
          <ac:spMkLst>
            <pc:docMk/>
            <pc:sldMk cId="3412575959" sldId="452"/>
            <ac:spMk id="6" creationId="{01CAB41C-8B0B-22C1-36B6-C18EC0498832}"/>
          </ac:spMkLst>
        </pc:spChg>
      </pc:sldChg>
      <pc:sldChg chg="modSp new mod">
        <pc:chgData name="Lucy Rowe" userId="6f90322c-e73a-4ddf-8ca2-802297b99c46" providerId="ADAL" clId="{FEC3E56F-D1AA-4E0F-A26B-E78AAC8DFE14}" dt="2024-03-18T15:38:38.514" v="1202" actId="27636"/>
        <pc:sldMkLst>
          <pc:docMk/>
          <pc:sldMk cId="3395837809" sldId="453"/>
        </pc:sldMkLst>
        <pc:spChg chg="mod">
          <ac:chgData name="Lucy Rowe" userId="6f90322c-e73a-4ddf-8ca2-802297b99c46" providerId="ADAL" clId="{FEC3E56F-D1AA-4E0F-A26B-E78AAC8DFE14}" dt="2024-03-18T15:37:08.998" v="1151" actId="20577"/>
          <ac:spMkLst>
            <pc:docMk/>
            <pc:sldMk cId="3395837809" sldId="453"/>
            <ac:spMk id="2" creationId="{B7E7BEFC-6FC0-D4B0-975C-C34B56D2AA8F}"/>
          </ac:spMkLst>
        </pc:spChg>
        <pc:spChg chg="mod">
          <ac:chgData name="Lucy Rowe" userId="6f90322c-e73a-4ddf-8ca2-802297b99c46" providerId="ADAL" clId="{FEC3E56F-D1AA-4E0F-A26B-E78AAC8DFE14}" dt="2024-03-18T15:38:38.514" v="1202" actId="27636"/>
          <ac:spMkLst>
            <pc:docMk/>
            <pc:sldMk cId="3395837809" sldId="453"/>
            <ac:spMk id="3" creationId="{73497154-5A08-7BF9-027D-26531FBD42F8}"/>
          </ac:spMkLst>
        </pc:spChg>
      </pc:sldChg>
      <pc:sldChg chg="addSp modSp new mod">
        <pc:chgData name="Lucy Rowe" userId="6f90322c-e73a-4ddf-8ca2-802297b99c46" providerId="ADAL" clId="{FEC3E56F-D1AA-4E0F-A26B-E78AAC8DFE14}" dt="2024-05-13T14:27:18.406" v="2875" actId="20577"/>
        <pc:sldMkLst>
          <pc:docMk/>
          <pc:sldMk cId="483772247" sldId="454"/>
        </pc:sldMkLst>
        <pc:spChg chg="add mod">
          <ac:chgData name="Lucy Rowe" userId="6f90322c-e73a-4ddf-8ca2-802297b99c46" providerId="ADAL" clId="{FEC3E56F-D1AA-4E0F-A26B-E78AAC8DFE14}" dt="2024-05-13T14:27:18.406" v="2875" actId="20577"/>
          <ac:spMkLst>
            <pc:docMk/>
            <pc:sldMk cId="483772247" sldId="454"/>
            <ac:spMk id="3" creationId="{2544E143-E126-97C8-A3D9-8658A4BB5567}"/>
          </ac:spMkLst>
        </pc:spChg>
      </pc:sldChg>
      <pc:sldChg chg="addSp modSp new mod">
        <pc:chgData name="Lucy Rowe" userId="6f90322c-e73a-4ddf-8ca2-802297b99c46" providerId="ADAL" clId="{FEC3E56F-D1AA-4E0F-A26B-E78AAC8DFE14}" dt="2024-03-18T15:40:10.897" v="1211" actId="1076"/>
        <pc:sldMkLst>
          <pc:docMk/>
          <pc:sldMk cId="625452508" sldId="455"/>
        </pc:sldMkLst>
        <pc:spChg chg="add mod">
          <ac:chgData name="Lucy Rowe" userId="6f90322c-e73a-4ddf-8ca2-802297b99c46" providerId="ADAL" clId="{FEC3E56F-D1AA-4E0F-A26B-E78AAC8DFE14}" dt="2024-03-18T15:40:10.897" v="1211" actId="1076"/>
          <ac:spMkLst>
            <pc:docMk/>
            <pc:sldMk cId="625452508" sldId="455"/>
            <ac:spMk id="3" creationId="{5065BC75-FFB2-15C9-9E70-24688BB2A6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3E4C7-CF81-4D7E-9638-113ACDF9074E}" type="doc">
      <dgm:prSet loTypeId="urn:microsoft.com/office/officeart/2005/8/layout/vList6" loCatId="list" qsTypeId="urn:microsoft.com/office/officeart/2005/8/quickstyle/simple5" qsCatId="simple" csTypeId="urn:microsoft.com/office/officeart/2005/8/colors/accent1_3" csCatId="accent1" phldr="1"/>
      <dgm:spPr/>
      <dgm:t>
        <a:bodyPr/>
        <a:lstStyle/>
        <a:p>
          <a:endParaRPr lang="en-GB"/>
        </a:p>
      </dgm:t>
    </dgm:pt>
    <dgm:pt modelId="{61184A73-D1C0-492A-AFE8-EBA881FA21C9}">
      <dgm:prSet phldrT="[Text]" custT="1"/>
      <dgm:spPr/>
      <dgm:t>
        <a:bodyPr/>
        <a:lstStyle/>
        <a:p>
          <a:r>
            <a:rPr lang="en-GB" sz="8000" b="1" dirty="0">
              <a:effectLst>
                <a:outerShdw blurRad="38100" dist="38100" dir="2700000" algn="tl">
                  <a:srgbClr val="000000">
                    <a:alpha val="43137"/>
                  </a:srgbClr>
                </a:outerShdw>
              </a:effectLst>
              <a:latin typeface="Calibri" pitchFamily="34" charset="0"/>
              <a:cs typeface="Calibri" pitchFamily="34" charset="0"/>
            </a:rPr>
            <a:t>R</a:t>
          </a:r>
        </a:p>
      </dgm:t>
    </dgm:pt>
    <dgm:pt modelId="{996CAF44-397A-4670-8A5C-E0B23DD31F90}" type="parTrans" cxnId="{20B4ED5D-E41C-4EFE-A27A-D162A011839D}">
      <dgm:prSet/>
      <dgm:spPr/>
      <dgm:t>
        <a:bodyPr/>
        <a:lstStyle/>
        <a:p>
          <a:endParaRPr lang="en-GB"/>
        </a:p>
      </dgm:t>
    </dgm:pt>
    <dgm:pt modelId="{BD9A5E25-E4D0-4846-9BF4-C8754917B401}" type="sibTrans" cxnId="{20B4ED5D-E41C-4EFE-A27A-D162A011839D}">
      <dgm:prSet/>
      <dgm:spPr/>
      <dgm:t>
        <a:bodyPr/>
        <a:lstStyle/>
        <a:p>
          <a:endParaRPr lang="en-GB"/>
        </a:p>
      </dgm:t>
    </dgm:pt>
    <dgm:pt modelId="{40BC2FD9-0399-45B4-93D0-9ADFCE5686C0}">
      <dgm:prSet phldrT="[Text]" custT="1"/>
      <dgm:spPr/>
      <dgm:t>
        <a:bodyPr/>
        <a:lstStyle/>
        <a:p>
          <a:r>
            <a:rPr lang="en-GB" sz="8000" b="1" dirty="0">
              <a:effectLst>
                <a:outerShdw blurRad="38100" dist="38100" dir="2700000" algn="tl">
                  <a:srgbClr val="000000">
                    <a:alpha val="43137"/>
                  </a:srgbClr>
                </a:outerShdw>
              </a:effectLst>
              <a:latin typeface="Calibri" pitchFamily="34" charset="0"/>
              <a:cs typeface="Calibri" pitchFamily="34" charset="0"/>
            </a:rPr>
            <a:t>R</a:t>
          </a:r>
        </a:p>
      </dgm:t>
    </dgm:pt>
    <dgm:pt modelId="{963E4F89-B261-40BA-8B9D-F17AAEB20B6C}" type="parTrans" cxnId="{917A8AEE-B149-4AF4-8DBE-9ACA39ED7187}">
      <dgm:prSet/>
      <dgm:spPr/>
      <dgm:t>
        <a:bodyPr/>
        <a:lstStyle/>
        <a:p>
          <a:endParaRPr lang="en-GB"/>
        </a:p>
      </dgm:t>
    </dgm:pt>
    <dgm:pt modelId="{EC19B963-6A9A-4696-8810-90DA0AEAAFBD}" type="sibTrans" cxnId="{917A8AEE-B149-4AF4-8DBE-9ACA39ED7187}">
      <dgm:prSet/>
      <dgm:spPr/>
      <dgm:t>
        <a:bodyPr/>
        <a:lstStyle/>
        <a:p>
          <a:endParaRPr lang="en-GB"/>
        </a:p>
      </dgm:t>
    </dgm:pt>
    <dgm:pt modelId="{E83C8223-C902-4BB9-992D-0768341B601D}">
      <dgm:prSet custT="1"/>
      <dgm:spPr/>
      <dgm:t>
        <a:bodyPr/>
        <a:lstStyle/>
        <a:p>
          <a:r>
            <a:rPr lang="en-GB" sz="8000" b="1" dirty="0">
              <a:effectLst>
                <a:outerShdw blurRad="38100" dist="38100" dir="2700000" algn="tl">
                  <a:srgbClr val="000000">
                    <a:alpha val="43137"/>
                  </a:srgbClr>
                </a:outerShdw>
              </a:effectLst>
              <a:latin typeface="Calibri" pitchFamily="34" charset="0"/>
              <a:cs typeface="Calibri" pitchFamily="34" charset="0"/>
            </a:rPr>
            <a:t>R</a:t>
          </a:r>
        </a:p>
      </dgm:t>
    </dgm:pt>
    <dgm:pt modelId="{2CF75074-4500-4287-AD64-7C045EFAFFD8}" type="parTrans" cxnId="{BF3B9F6A-2661-4B6E-A29D-2192E168E311}">
      <dgm:prSet/>
      <dgm:spPr/>
      <dgm:t>
        <a:bodyPr/>
        <a:lstStyle/>
        <a:p>
          <a:endParaRPr lang="en-GB"/>
        </a:p>
      </dgm:t>
    </dgm:pt>
    <dgm:pt modelId="{C7070645-3B01-4771-8CAB-FD402C3436D0}" type="sibTrans" cxnId="{BF3B9F6A-2661-4B6E-A29D-2192E168E311}">
      <dgm:prSet/>
      <dgm:spPr/>
      <dgm:t>
        <a:bodyPr/>
        <a:lstStyle/>
        <a:p>
          <a:endParaRPr lang="en-GB"/>
        </a:p>
      </dgm:t>
    </dgm:pt>
    <dgm:pt modelId="{3A20603E-906F-485F-AC6D-64DCD88E7723}">
      <dgm:prSet custT="1"/>
      <dgm:spPr/>
      <dgm:t>
        <a:bodyPr/>
        <a:lstStyle/>
        <a:p>
          <a:r>
            <a:rPr lang="en-GB" sz="8000" b="1" dirty="0">
              <a:effectLst>
                <a:outerShdw blurRad="38100" dist="38100" dir="2700000" algn="tl">
                  <a:srgbClr val="000000">
                    <a:alpha val="43137"/>
                  </a:srgbClr>
                </a:outerShdw>
              </a:effectLst>
              <a:latin typeface="Calibri" pitchFamily="34" charset="0"/>
              <a:cs typeface="Calibri" pitchFamily="34" charset="0"/>
            </a:rPr>
            <a:t>R</a:t>
          </a:r>
        </a:p>
      </dgm:t>
    </dgm:pt>
    <dgm:pt modelId="{08DD3516-9017-45F2-8768-D5197C9D31E3}" type="parTrans" cxnId="{714CA4E2-12FC-483C-878C-27AF98940A33}">
      <dgm:prSet/>
      <dgm:spPr/>
      <dgm:t>
        <a:bodyPr/>
        <a:lstStyle/>
        <a:p>
          <a:endParaRPr lang="en-GB"/>
        </a:p>
      </dgm:t>
    </dgm:pt>
    <dgm:pt modelId="{6BABD13D-48AD-45A7-AD05-6F45FCA95514}" type="sibTrans" cxnId="{714CA4E2-12FC-483C-878C-27AF98940A33}">
      <dgm:prSet/>
      <dgm:spPr/>
      <dgm:t>
        <a:bodyPr/>
        <a:lstStyle/>
        <a:p>
          <a:endParaRPr lang="en-GB"/>
        </a:p>
      </dgm:t>
    </dgm:pt>
    <dgm:pt modelId="{1FE3A909-849A-4BF2-8103-0F6E3BAE99E9}" type="pres">
      <dgm:prSet presAssocID="{4903E4C7-CF81-4D7E-9638-113ACDF9074E}" presName="Name0" presStyleCnt="0">
        <dgm:presLayoutVars>
          <dgm:dir/>
          <dgm:animLvl val="lvl"/>
          <dgm:resizeHandles/>
        </dgm:presLayoutVars>
      </dgm:prSet>
      <dgm:spPr/>
    </dgm:pt>
    <dgm:pt modelId="{F037EE75-97A2-4E8F-B585-44D28E772F59}" type="pres">
      <dgm:prSet presAssocID="{61184A73-D1C0-492A-AFE8-EBA881FA21C9}" presName="linNode" presStyleCnt="0"/>
      <dgm:spPr/>
    </dgm:pt>
    <dgm:pt modelId="{EDF6FA58-CF7A-4E94-AD9E-F14057B7058F}" type="pres">
      <dgm:prSet presAssocID="{61184A73-D1C0-492A-AFE8-EBA881FA21C9}" presName="parentShp" presStyleLbl="node1" presStyleIdx="0" presStyleCnt="4" custScaleX="41919">
        <dgm:presLayoutVars>
          <dgm:bulletEnabled val="1"/>
        </dgm:presLayoutVars>
      </dgm:prSet>
      <dgm:spPr/>
    </dgm:pt>
    <dgm:pt modelId="{416DBCD9-D037-450C-BA70-FA8AFD45CB5E}" type="pres">
      <dgm:prSet presAssocID="{61184A73-D1C0-492A-AFE8-EBA881FA21C9}" presName="childShp" presStyleLbl="bgAccFollowNode1" presStyleIdx="0" presStyleCnt="4" custScaleX="125817">
        <dgm:presLayoutVars>
          <dgm:bulletEnabled val="1"/>
        </dgm:presLayoutVars>
      </dgm:prSet>
      <dgm:spPr/>
    </dgm:pt>
    <dgm:pt modelId="{ED683FA2-32BD-4937-B224-ED1DD02C47CC}" type="pres">
      <dgm:prSet presAssocID="{BD9A5E25-E4D0-4846-9BF4-C8754917B401}" presName="spacing" presStyleCnt="0"/>
      <dgm:spPr/>
    </dgm:pt>
    <dgm:pt modelId="{B2F6F6AA-A647-4C81-9234-919C9DD3F424}" type="pres">
      <dgm:prSet presAssocID="{E83C8223-C902-4BB9-992D-0768341B601D}" presName="linNode" presStyleCnt="0"/>
      <dgm:spPr/>
    </dgm:pt>
    <dgm:pt modelId="{95D24548-714F-45D4-9C59-6952CEEA9816}" type="pres">
      <dgm:prSet presAssocID="{E83C8223-C902-4BB9-992D-0768341B601D}" presName="parentShp" presStyleLbl="node1" presStyleIdx="1" presStyleCnt="4" custScaleX="41919">
        <dgm:presLayoutVars>
          <dgm:bulletEnabled val="1"/>
        </dgm:presLayoutVars>
      </dgm:prSet>
      <dgm:spPr/>
    </dgm:pt>
    <dgm:pt modelId="{25443B31-92B4-46FE-8B9D-DA222C6D21F2}" type="pres">
      <dgm:prSet presAssocID="{E83C8223-C902-4BB9-992D-0768341B601D}" presName="childShp" presStyleLbl="bgAccFollowNode1" presStyleIdx="1" presStyleCnt="4" custScaleX="125817">
        <dgm:presLayoutVars>
          <dgm:bulletEnabled val="1"/>
        </dgm:presLayoutVars>
      </dgm:prSet>
      <dgm:spPr/>
    </dgm:pt>
    <dgm:pt modelId="{2B00161F-66E9-486B-A379-4C7F84E79B31}" type="pres">
      <dgm:prSet presAssocID="{C7070645-3B01-4771-8CAB-FD402C3436D0}" presName="spacing" presStyleCnt="0"/>
      <dgm:spPr/>
    </dgm:pt>
    <dgm:pt modelId="{BC389810-26FE-4B32-8B4F-BBF9B6FAA03A}" type="pres">
      <dgm:prSet presAssocID="{3A20603E-906F-485F-AC6D-64DCD88E7723}" presName="linNode" presStyleCnt="0"/>
      <dgm:spPr/>
    </dgm:pt>
    <dgm:pt modelId="{11BC9CF8-46E4-4F1D-8706-01F5C61D838F}" type="pres">
      <dgm:prSet presAssocID="{3A20603E-906F-485F-AC6D-64DCD88E7723}" presName="parentShp" presStyleLbl="node1" presStyleIdx="2" presStyleCnt="4" custScaleX="41919">
        <dgm:presLayoutVars>
          <dgm:bulletEnabled val="1"/>
        </dgm:presLayoutVars>
      </dgm:prSet>
      <dgm:spPr/>
    </dgm:pt>
    <dgm:pt modelId="{D75BCE80-EF61-41E5-90EA-5540EBC88AB5}" type="pres">
      <dgm:prSet presAssocID="{3A20603E-906F-485F-AC6D-64DCD88E7723}" presName="childShp" presStyleLbl="bgAccFollowNode1" presStyleIdx="2" presStyleCnt="4" custScaleX="125817">
        <dgm:presLayoutVars>
          <dgm:bulletEnabled val="1"/>
        </dgm:presLayoutVars>
      </dgm:prSet>
      <dgm:spPr/>
    </dgm:pt>
    <dgm:pt modelId="{C7D33FAD-B955-4C40-A6C3-1AADB200741C}" type="pres">
      <dgm:prSet presAssocID="{6BABD13D-48AD-45A7-AD05-6F45FCA95514}" presName="spacing" presStyleCnt="0"/>
      <dgm:spPr/>
    </dgm:pt>
    <dgm:pt modelId="{272122CF-F630-46F1-A616-0C7F4FC6EE76}" type="pres">
      <dgm:prSet presAssocID="{40BC2FD9-0399-45B4-93D0-9ADFCE5686C0}" presName="linNode" presStyleCnt="0"/>
      <dgm:spPr/>
    </dgm:pt>
    <dgm:pt modelId="{E545E3D1-AD3B-4025-B558-0F1AB1E0A05D}" type="pres">
      <dgm:prSet presAssocID="{40BC2FD9-0399-45B4-93D0-9ADFCE5686C0}" presName="parentShp" presStyleLbl="node1" presStyleIdx="3" presStyleCnt="4" custScaleX="41919">
        <dgm:presLayoutVars>
          <dgm:bulletEnabled val="1"/>
        </dgm:presLayoutVars>
      </dgm:prSet>
      <dgm:spPr/>
    </dgm:pt>
    <dgm:pt modelId="{D3AA225C-7C36-46F3-ADC8-06C85AEF48A4}" type="pres">
      <dgm:prSet presAssocID="{40BC2FD9-0399-45B4-93D0-9ADFCE5686C0}" presName="childShp" presStyleLbl="bgAccFollowNode1" presStyleIdx="3" presStyleCnt="4" custScaleX="125817">
        <dgm:presLayoutVars>
          <dgm:bulletEnabled val="1"/>
        </dgm:presLayoutVars>
      </dgm:prSet>
      <dgm:spPr/>
    </dgm:pt>
  </dgm:ptLst>
  <dgm:cxnLst>
    <dgm:cxn modelId="{20B4ED5D-E41C-4EFE-A27A-D162A011839D}" srcId="{4903E4C7-CF81-4D7E-9638-113ACDF9074E}" destId="{61184A73-D1C0-492A-AFE8-EBA881FA21C9}" srcOrd="0" destOrd="0" parTransId="{996CAF44-397A-4670-8A5C-E0B23DD31F90}" sibTransId="{BD9A5E25-E4D0-4846-9BF4-C8754917B401}"/>
    <dgm:cxn modelId="{BF3B9F6A-2661-4B6E-A29D-2192E168E311}" srcId="{4903E4C7-CF81-4D7E-9638-113ACDF9074E}" destId="{E83C8223-C902-4BB9-992D-0768341B601D}" srcOrd="1" destOrd="0" parTransId="{2CF75074-4500-4287-AD64-7C045EFAFFD8}" sibTransId="{C7070645-3B01-4771-8CAB-FD402C3436D0}"/>
    <dgm:cxn modelId="{B34BE357-D68F-47FE-934A-615787EF65E6}" type="presOf" srcId="{4903E4C7-CF81-4D7E-9638-113ACDF9074E}" destId="{1FE3A909-849A-4BF2-8103-0F6E3BAE99E9}" srcOrd="0" destOrd="0" presId="urn:microsoft.com/office/officeart/2005/8/layout/vList6"/>
    <dgm:cxn modelId="{A0ACF7C7-1D1D-431F-90A9-532266D3B19B}" type="presOf" srcId="{3A20603E-906F-485F-AC6D-64DCD88E7723}" destId="{11BC9CF8-46E4-4F1D-8706-01F5C61D838F}" srcOrd="0" destOrd="0" presId="urn:microsoft.com/office/officeart/2005/8/layout/vList6"/>
    <dgm:cxn modelId="{714CA4E2-12FC-483C-878C-27AF98940A33}" srcId="{4903E4C7-CF81-4D7E-9638-113ACDF9074E}" destId="{3A20603E-906F-485F-AC6D-64DCD88E7723}" srcOrd="2" destOrd="0" parTransId="{08DD3516-9017-45F2-8768-D5197C9D31E3}" sibTransId="{6BABD13D-48AD-45A7-AD05-6F45FCA95514}"/>
    <dgm:cxn modelId="{867E7DE9-B225-454C-8F9C-EA9E0EDCABD5}" type="presOf" srcId="{61184A73-D1C0-492A-AFE8-EBA881FA21C9}" destId="{EDF6FA58-CF7A-4E94-AD9E-F14057B7058F}" srcOrd="0" destOrd="0" presId="urn:microsoft.com/office/officeart/2005/8/layout/vList6"/>
    <dgm:cxn modelId="{51D05CEB-CB49-49F7-9C02-FDAC1D9F74BE}" type="presOf" srcId="{40BC2FD9-0399-45B4-93D0-9ADFCE5686C0}" destId="{E545E3D1-AD3B-4025-B558-0F1AB1E0A05D}" srcOrd="0" destOrd="0" presId="urn:microsoft.com/office/officeart/2005/8/layout/vList6"/>
    <dgm:cxn modelId="{917A8AEE-B149-4AF4-8DBE-9ACA39ED7187}" srcId="{4903E4C7-CF81-4D7E-9638-113ACDF9074E}" destId="{40BC2FD9-0399-45B4-93D0-9ADFCE5686C0}" srcOrd="3" destOrd="0" parTransId="{963E4F89-B261-40BA-8B9D-F17AAEB20B6C}" sibTransId="{EC19B963-6A9A-4696-8810-90DA0AEAAFBD}"/>
    <dgm:cxn modelId="{A2C2E1F2-03B6-4B5A-B9D3-A460F03A4355}" type="presOf" srcId="{E83C8223-C902-4BB9-992D-0768341B601D}" destId="{95D24548-714F-45D4-9C59-6952CEEA9816}" srcOrd="0" destOrd="0" presId="urn:microsoft.com/office/officeart/2005/8/layout/vList6"/>
    <dgm:cxn modelId="{F6122C7D-215E-4C36-9E70-3AECAD8BCBF8}" type="presParOf" srcId="{1FE3A909-849A-4BF2-8103-0F6E3BAE99E9}" destId="{F037EE75-97A2-4E8F-B585-44D28E772F59}" srcOrd="0" destOrd="0" presId="urn:microsoft.com/office/officeart/2005/8/layout/vList6"/>
    <dgm:cxn modelId="{C8FEB59B-2E99-4AA0-954F-DE28810DD6FD}" type="presParOf" srcId="{F037EE75-97A2-4E8F-B585-44D28E772F59}" destId="{EDF6FA58-CF7A-4E94-AD9E-F14057B7058F}" srcOrd="0" destOrd="0" presId="urn:microsoft.com/office/officeart/2005/8/layout/vList6"/>
    <dgm:cxn modelId="{79AF5A13-794F-4926-A78F-BAD785DCCA25}" type="presParOf" srcId="{F037EE75-97A2-4E8F-B585-44D28E772F59}" destId="{416DBCD9-D037-450C-BA70-FA8AFD45CB5E}" srcOrd="1" destOrd="0" presId="urn:microsoft.com/office/officeart/2005/8/layout/vList6"/>
    <dgm:cxn modelId="{72E4F1A8-19B6-4722-A888-FF8BB73D830C}" type="presParOf" srcId="{1FE3A909-849A-4BF2-8103-0F6E3BAE99E9}" destId="{ED683FA2-32BD-4937-B224-ED1DD02C47CC}" srcOrd="1" destOrd="0" presId="urn:microsoft.com/office/officeart/2005/8/layout/vList6"/>
    <dgm:cxn modelId="{2336F1FA-C5F3-4E11-9D1C-12C047D6826B}" type="presParOf" srcId="{1FE3A909-849A-4BF2-8103-0F6E3BAE99E9}" destId="{B2F6F6AA-A647-4C81-9234-919C9DD3F424}" srcOrd="2" destOrd="0" presId="urn:microsoft.com/office/officeart/2005/8/layout/vList6"/>
    <dgm:cxn modelId="{14301152-4686-4520-A5DE-2037C32EA968}" type="presParOf" srcId="{B2F6F6AA-A647-4C81-9234-919C9DD3F424}" destId="{95D24548-714F-45D4-9C59-6952CEEA9816}" srcOrd="0" destOrd="0" presId="urn:microsoft.com/office/officeart/2005/8/layout/vList6"/>
    <dgm:cxn modelId="{2342BCBB-601C-48FC-88D3-B4820D5D8B5C}" type="presParOf" srcId="{B2F6F6AA-A647-4C81-9234-919C9DD3F424}" destId="{25443B31-92B4-46FE-8B9D-DA222C6D21F2}" srcOrd="1" destOrd="0" presId="urn:microsoft.com/office/officeart/2005/8/layout/vList6"/>
    <dgm:cxn modelId="{921A0B31-26B2-4070-ADA2-473F24E75E0C}" type="presParOf" srcId="{1FE3A909-849A-4BF2-8103-0F6E3BAE99E9}" destId="{2B00161F-66E9-486B-A379-4C7F84E79B31}" srcOrd="3" destOrd="0" presId="urn:microsoft.com/office/officeart/2005/8/layout/vList6"/>
    <dgm:cxn modelId="{5D8EE254-47AF-4DA6-974C-C32AFD63822B}" type="presParOf" srcId="{1FE3A909-849A-4BF2-8103-0F6E3BAE99E9}" destId="{BC389810-26FE-4B32-8B4F-BBF9B6FAA03A}" srcOrd="4" destOrd="0" presId="urn:microsoft.com/office/officeart/2005/8/layout/vList6"/>
    <dgm:cxn modelId="{3CCF38CE-A54D-42BC-A365-489F0A648B41}" type="presParOf" srcId="{BC389810-26FE-4B32-8B4F-BBF9B6FAA03A}" destId="{11BC9CF8-46E4-4F1D-8706-01F5C61D838F}" srcOrd="0" destOrd="0" presId="urn:microsoft.com/office/officeart/2005/8/layout/vList6"/>
    <dgm:cxn modelId="{7C725D44-C28E-4D58-BCE5-32983CD0A08E}" type="presParOf" srcId="{BC389810-26FE-4B32-8B4F-BBF9B6FAA03A}" destId="{D75BCE80-EF61-41E5-90EA-5540EBC88AB5}" srcOrd="1" destOrd="0" presId="urn:microsoft.com/office/officeart/2005/8/layout/vList6"/>
    <dgm:cxn modelId="{65516627-8563-4AEF-94D9-BB6D65F6FD27}" type="presParOf" srcId="{1FE3A909-849A-4BF2-8103-0F6E3BAE99E9}" destId="{C7D33FAD-B955-4C40-A6C3-1AADB200741C}" srcOrd="5" destOrd="0" presId="urn:microsoft.com/office/officeart/2005/8/layout/vList6"/>
    <dgm:cxn modelId="{B8FB1CE4-B45E-432E-B078-0D9EE3A0EB84}" type="presParOf" srcId="{1FE3A909-849A-4BF2-8103-0F6E3BAE99E9}" destId="{272122CF-F630-46F1-A616-0C7F4FC6EE76}" srcOrd="6" destOrd="0" presId="urn:microsoft.com/office/officeart/2005/8/layout/vList6"/>
    <dgm:cxn modelId="{9FA1AB25-B63A-4016-9C5B-73106371F036}" type="presParOf" srcId="{272122CF-F630-46F1-A616-0C7F4FC6EE76}" destId="{E545E3D1-AD3B-4025-B558-0F1AB1E0A05D}" srcOrd="0" destOrd="0" presId="urn:microsoft.com/office/officeart/2005/8/layout/vList6"/>
    <dgm:cxn modelId="{8ABD1D7D-7317-4F3A-B1F2-1828C88EA600}" type="presParOf" srcId="{272122CF-F630-46F1-A616-0C7F4FC6EE76}" destId="{D3AA225C-7C36-46F3-ADC8-06C85AEF48A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03E4C7-CF81-4D7E-9638-113ACDF9074E}" type="doc">
      <dgm:prSet loTypeId="urn:microsoft.com/office/officeart/2005/8/layout/vList6" loCatId="list" qsTypeId="urn:microsoft.com/office/officeart/2005/8/quickstyle/simple5" qsCatId="simple" csTypeId="urn:microsoft.com/office/officeart/2005/8/colors/accent1_3" csCatId="accent1" phldr="1"/>
      <dgm:spPr/>
      <dgm:t>
        <a:bodyPr/>
        <a:lstStyle/>
        <a:p>
          <a:endParaRPr lang="en-GB"/>
        </a:p>
      </dgm:t>
    </dgm:pt>
    <dgm:pt modelId="{61184A73-D1C0-492A-AFE8-EBA881FA21C9}">
      <dgm:prSet phldrT="[Text]" custT="1"/>
      <dgm:spPr/>
      <dgm:t>
        <a:bodyPr/>
        <a:lstStyle/>
        <a:p>
          <a:r>
            <a:rPr lang="en-GB" sz="3600" b="1" dirty="0">
              <a:effectLst>
                <a:outerShdw blurRad="38100" dist="38100" dir="2700000" algn="tl">
                  <a:srgbClr val="000000">
                    <a:alpha val="43137"/>
                  </a:srgbClr>
                </a:outerShdw>
              </a:effectLst>
              <a:latin typeface="Calibri" pitchFamily="34" charset="0"/>
              <a:cs typeface="Calibri" pitchFamily="34" charset="0"/>
            </a:rPr>
            <a:t>Who</a:t>
          </a:r>
        </a:p>
      </dgm:t>
    </dgm:pt>
    <dgm:pt modelId="{996CAF44-397A-4670-8A5C-E0B23DD31F90}" type="parTrans" cxnId="{20B4ED5D-E41C-4EFE-A27A-D162A011839D}">
      <dgm:prSet/>
      <dgm:spPr/>
      <dgm:t>
        <a:bodyPr/>
        <a:lstStyle/>
        <a:p>
          <a:endParaRPr lang="en-GB"/>
        </a:p>
      </dgm:t>
    </dgm:pt>
    <dgm:pt modelId="{BD9A5E25-E4D0-4846-9BF4-C8754917B401}" type="sibTrans" cxnId="{20B4ED5D-E41C-4EFE-A27A-D162A011839D}">
      <dgm:prSet/>
      <dgm:spPr/>
      <dgm:t>
        <a:bodyPr/>
        <a:lstStyle/>
        <a:p>
          <a:endParaRPr lang="en-GB"/>
        </a:p>
      </dgm:t>
    </dgm:pt>
    <dgm:pt modelId="{40BC2FD9-0399-45B4-93D0-9ADFCE5686C0}">
      <dgm:prSet phldrT="[Text]" custT="1"/>
      <dgm:spPr/>
      <dgm:t>
        <a:bodyPr/>
        <a:lstStyle/>
        <a:p>
          <a:r>
            <a:rPr lang="en-GB" sz="3600" b="1" dirty="0">
              <a:effectLst>
                <a:outerShdw blurRad="38100" dist="38100" dir="2700000" algn="tl">
                  <a:srgbClr val="000000">
                    <a:alpha val="43137"/>
                  </a:srgbClr>
                </a:outerShdw>
              </a:effectLst>
              <a:latin typeface="Calibri" pitchFamily="34" charset="0"/>
              <a:cs typeface="Calibri" pitchFamily="34" charset="0"/>
            </a:rPr>
            <a:t>Who</a:t>
          </a:r>
        </a:p>
      </dgm:t>
    </dgm:pt>
    <dgm:pt modelId="{963E4F89-B261-40BA-8B9D-F17AAEB20B6C}" type="parTrans" cxnId="{917A8AEE-B149-4AF4-8DBE-9ACA39ED7187}">
      <dgm:prSet/>
      <dgm:spPr/>
      <dgm:t>
        <a:bodyPr/>
        <a:lstStyle/>
        <a:p>
          <a:endParaRPr lang="en-GB"/>
        </a:p>
      </dgm:t>
    </dgm:pt>
    <dgm:pt modelId="{EC19B963-6A9A-4696-8810-90DA0AEAAFBD}" type="sibTrans" cxnId="{917A8AEE-B149-4AF4-8DBE-9ACA39ED7187}">
      <dgm:prSet/>
      <dgm:spPr/>
      <dgm:t>
        <a:bodyPr/>
        <a:lstStyle/>
        <a:p>
          <a:endParaRPr lang="en-GB"/>
        </a:p>
      </dgm:t>
    </dgm:pt>
    <dgm:pt modelId="{E83C8223-C902-4BB9-992D-0768341B601D}">
      <dgm:prSet custT="1"/>
      <dgm:spPr/>
      <dgm:t>
        <a:bodyPr/>
        <a:lstStyle/>
        <a:p>
          <a:r>
            <a:rPr lang="en-GB" sz="3600" b="1" dirty="0">
              <a:effectLst>
                <a:outerShdw blurRad="38100" dist="38100" dir="2700000" algn="tl">
                  <a:srgbClr val="000000">
                    <a:alpha val="43137"/>
                  </a:srgbClr>
                </a:outerShdw>
              </a:effectLst>
              <a:latin typeface="Calibri" pitchFamily="34" charset="0"/>
              <a:cs typeface="Calibri" pitchFamily="34" charset="0"/>
            </a:rPr>
            <a:t>What</a:t>
          </a:r>
        </a:p>
      </dgm:t>
    </dgm:pt>
    <dgm:pt modelId="{2CF75074-4500-4287-AD64-7C045EFAFFD8}" type="parTrans" cxnId="{BF3B9F6A-2661-4B6E-A29D-2192E168E311}">
      <dgm:prSet/>
      <dgm:spPr/>
      <dgm:t>
        <a:bodyPr/>
        <a:lstStyle/>
        <a:p>
          <a:endParaRPr lang="en-GB"/>
        </a:p>
      </dgm:t>
    </dgm:pt>
    <dgm:pt modelId="{C7070645-3B01-4771-8CAB-FD402C3436D0}" type="sibTrans" cxnId="{BF3B9F6A-2661-4B6E-A29D-2192E168E311}">
      <dgm:prSet/>
      <dgm:spPr/>
      <dgm:t>
        <a:bodyPr/>
        <a:lstStyle/>
        <a:p>
          <a:endParaRPr lang="en-GB"/>
        </a:p>
      </dgm:t>
    </dgm:pt>
    <dgm:pt modelId="{3A20603E-906F-485F-AC6D-64DCD88E7723}">
      <dgm:prSet custT="1"/>
      <dgm:spPr/>
      <dgm:t>
        <a:bodyPr/>
        <a:lstStyle/>
        <a:p>
          <a:r>
            <a:rPr lang="en-GB" sz="3600" b="1" dirty="0">
              <a:effectLst>
                <a:outerShdw blurRad="38100" dist="38100" dir="2700000" algn="tl">
                  <a:srgbClr val="000000">
                    <a:alpha val="43137"/>
                  </a:srgbClr>
                </a:outerShdw>
              </a:effectLst>
              <a:latin typeface="Calibri" pitchFamily="34" charset="0"/>
              <a:cs typeface="Calibri" pitchFamily="34" charset="0"/>
            </a:rPr>
            <a:t>When</a:t>
          </a:r>
        </a:p>
      </dgm:t>
    </dgm:pt>
    <dgm:pt modelId="{08DD3516-9017-45F2-8768-D5197C9D31E3}" type="parTrans" cxnId="{714CA4E2-12FC-483C-878C-27AF98940A33}">
      <dgm:prSet/>
      <dgm:spPr/>
      <dgm:t>
        <a:bodyPr/>
        <a:lstStyle/>
        <a:p>
          <a:endParaRPr lang="en-GB"/>
        </a:p>
      </dgm:t>
    </dgm:pt>
    <dgm:pt modelId="{6BABD13D-48AD-45A7-AD05-6F45FCA95514}" type="sibTrans" cxnId="{714CA4E2-12FC-483C-878C-27AF98940A33}">
      <dgm:prSet/>
      <dgm:spPr/>
      <dgm:t>
        <a:bodyPr/>
        <a:lstStyle/>
        <a:p>
          <a:endParaRPr lang="en-GB"/>
        </a:p>
      </dgm:t>
    </dgm:pt>
    <dgm:pt modelId="{872C29F6-9FD5-4EC8-A04B-28D7E7431B62}">
      <dgm:prSet custT="1"/>
      <dgm:spPr/>
      <dgm:t>
        <a:bodyPr/>
        <a:lstStyle/>
        <a:p>
          <a:pPr algn="ctr"/>
          <a:endParaRPr lang="en-GB" sz="2000" dirty="0"/>
        </a:p>
      </dgm:t>
    </dgm:pt>
    <dgm:pt modelId="{208CDC1E-69F7-4632-8DAE-2CA0074660DD}" type="parTrans" cxnId="{E1EE72DA-6AB4-45CF-A953-5548A99EFE76}">
      <dgm:prSet/>
      <dgm:spPr/>
      <dgm:t>
        <a:bodyPr/>
        <a:lstStyle/>
        <a:p>
          <a:endParaRPr lang="en-GB"/>
        </a:p>
      </dgm:t>
    </dgm:pt>
    <dgm:pt modelId="{3BD4B2D2-CBD4-40E3-B9FA-61925F7F3686}" type="sibTrans" cxnId="{E1EE72DA-6AB4-45CF-A953-5548A99EFE76}">
      <dgm:prSet/>
      <dgm:spPr/>
      <dgm:t>
        <a:bodyPr/>
        <a:lstStyle/>
        <a:p>
          <a:endParaRPr lang="en-GB"/>
        </a:p>
      </dgm:t>
    </dgm:pt>
    <dgm:pt modelId="{34C5C92F-9176-4878-AAFF-F0D9CAD20FBC}">
      <dgm:prSet/>
      <dgm:spPr/>
      <dgm:t>
        <a:bodyPr/>
        <a:lstStyle/>
        <a:p>
          <a:r>
            <a:rPr lang="en-GB" b="1" dirty="0"/>
            <a:t>REMEMBER</a:t>
          </a:r>
        </a:p>
      </dgm:t>
    </dgm:pt>
    <dgm:pt modelId="{1C5C002B-F787-4DA0-9B1D-ABF77C579ABE}" type="parTrans" cxnId="{909A0FA9-1073-4112-8CC7-24C72732C708}">
      <dgm:prSet/>
      <dgm:spPr/>
      <dgm:t>
        <a:bodyPr/>
        <a:lstStyle/>
        <a:p>
          <a:endParaRPr lang="en-GB"/>
        </a:p>
      </dgm:t>
    </dgm:pt>
    <dgm:pt modelId="{40E355F4-DCD1-47D5-8A1F-3EEE25426D34}" type="sibTrans" cxnId="{909A0FA9-1073-4112-8CC7-24C72732C708}">
      <dgm:prSet/>
      <dgm:spPr/>
      <dgm:t>
        <a:bodyPr/>
        <a:lstStyle/>
        <a:p>
          <a:endParaRPr lang="en-GB"/>
        </a:p>
      </dgm:t>
    </dgm:pt>
    <dgm:pt modelId="{1FE3A909-849A-4BF2-8103-0F6E3BAE99E9}" type="pres">
      <dgm:prSet presAssocID="{4903E4C7-CF81-4D7E-9638-113ACDF9074E}" presName="Name0" presStyleCnt="0">
        <dgm:presLayoutVars>
          <dgm:dir/>
          <dgm:animLvl val="lvl"/>
          <dgm:resizeHandles/>
        </dgm:presLayoutVars>
      </dgm:prSet>
      <dgm:spPr/>
    </dgm:pt>
    <dgm:pt modelId="{F037EE75-97A2-4E8F-B585-44D28E772F59}" type="pres">
      <dgm:prSet presAssocID="{61184A73-D1C0-492A-AFE8-EBA881FA21C9}" presName="linNode" presStyleCnt="0"/>
      <dgm:spPr/>
    </dgm:pt>
    <dgm:pt modelId="{EDF6FA58-CF7A-4E94-AD9E-F14057B7058F}" type="pres">
      <dgm:prSet presAssocID="{61184A73-D1C0-492A-AFE8-EBA881FA21C9}" presName="parentShp" presStyleLbl="node1" presStyleIdx="0" presStyleCnt="5" custScaleX="66128">
        <dgm:presLayoutVars>
          <dgm:bulletEnabled val="1"/>
        </dgm:presLayoutVars>
      </dgm:prSet>
      <dgm:spPr/>
    </dgm:pt>
    <dgm:pt modelId="{416DBCD9-D037-450C-BA70-FA8AFD45CB5E}" type="pres">
      <dgm:prSet presAssocID="{61184A73-D1C0-492A-AFE8-EBA881FA21C9}" presName="childShp" presStyleLbl="bgAccFollowNode1" presStyleIdx="0" presStyleCnt="5" custScaleX="119355" custLinFactNeighborX="1574" custLinFactNeighborY="-185">
        <dgm:presLayoutVars>
          <dgm:bulletEnabled val="1"/>
        </dgm:presLayoutVars>
      </dgm:prSet>
      <dgm:spPr/>
    </dgm:pt>
    <dgm:pt modelId="{ED683FA2-32BD-4937-B224-ED1DD02C47CC}" type="pres">
      <dgm:prSet presAssocID="{BD9A5E25-E4D0-4846-9BF4-C8754917B401}" presName="spacing" presStyleCnt="0"/>
      <dgm:spPr/>
    </dgm:pt>
    <dgm:pt modelId="{B2F6F6AA-A647-4C81-9234-919C9DD3F424}" type="pres">
      <dgm:prSet presAssocID="{E83C8223-C902-4BB9-992D-0768341B601D}" presName="linNode" presStyleCnt="0"/>
      <dgm:spPr/>
    </dgm:pt>
    <dgm:pt modelId="{95D24548-714F-45D4-9C59-6952CEEA9816}" type="pres">
      <dgm:prSet presAssocID="{E83C8223-C902-4BB9-992D-0768341B601D}" presName="parentShp" presStyleLbl="node1" presStyleIdx="1" presStyleCnt="5" custScaleX="66128">
        <dgm:presLayoutVars>
          <dgm:bulletEnabled val="1"/>
        </dgm:presLayoutVars>
      </dgm:prSet>
      <dgm:spPr/>
    </dgm:pt>
    <dgm:pt modelId="{25443B31-92B4-46FE-8B9D-DA222C6D21F2}" type="pres">
      <dgm:prSet presAssocID="{E83C8223-C902-4BB9-992D-0768341B601D}" presName="childShp" presStyleLbl="bgAccFollowNode1" presStyleIdx="1" presStyleCnt="5" custScaleX="119355">
        <dgm:presLayoutVars>
          <dgm:bulletEnabled val="1"/>
        </dgm:presLayoutVars>
      </dgm:prSet>
      <dgm:spPr/>
    </dgm:pt>
    <dgm:pt modelId="{2B00161F-66E9-486B-A379-4C7F84E79B31}" type="pres">
      <dgm:prSet presAssocID="{C7070645-3B01-4771-8CAB-FD402C3436D0}" presName="spacing" presStyleCnt="0"/>
      <dgm:spPr/>
    </dgm:pt>
    <dgm:pt modelId="{BC389810-26FE-4B32-8B4F-BBF9B6FAA03A}" type="pres">
      <dgm:prSet presAssocID="{3A20603E-906F-485F-AC6D-64DCD88E7723}" presName="linNode" presStyleCnt="0"/>
      <dgm:spPr/>
    </dgm:pt>
    <dgm:pt modelId="{11BC9CF8-46E4-4F1D-8706-01F5C61D838F}" type="pres">
      <dgm:prSet presAssocID="{3A20603E-906F-485F-AC6D-64DCD88E7723}" presName="parentShp" presStyleLbl="node1" presStyleIdx="2" presStyleCnt="5" custScaleX="66128" custLinFactNeighborX="442" custLinFactNeighborY="-844">
        <dgm:presLayoutVars>
          <dgm:bulletEnabled val="1"/>
        </dgm:presLayoutVars>
      </dgm:prSet>
      <dgm:spPr/>
    </dgm:pt>
    <dgm:pt modelId="{D75BCE80-EF61-41E5-90EA-5540EBC88AB5}" type="pres">
      <dgm:prSet presAssocID="{3A20603E-906F-485F-AC6D-64DCD88E7723}" presName="childShp" presStyleLbl="bgAccFollowNode1" presStyleIdx="2" presStyleCnt="5" custScaleX="119355" custLinFactNeighborX="-199" custLinFactNeighborY="-1489">
        <dgm:presLayoutVars>
          <dgm:bulletEnabled val="1"/>
        </dgm:presLayoutVars>
      </dgm:prSet>
      <dgm:spPr/>
    </dgm:pt>
    <dgm:pt modelId="{C7D33FAD-B955-4C40-A6C3-1AADB200741C}" type="pres">
      <dgm:prSet presAssocID="{6BABD13D-48AD-45A7-AD05-6F45FCA95514}" presName="spacing" presStyleCnt="0"/>
      <dgm:spPr/>
    </dgm:pt>
    <dgm:pt modelId="{272122CF-F630-46F1-A616-0C7F4FC6EE76}" type="pres">
      <dgm:prSet presAssocID="{40BC2FD9-0399-45B4-93D0-9ADFCE5686C0}" presName="linNode" presStyleCnt="0"/>
      <dgm:spPr/>
    </dgm:pt>
    <dgm:pt modelId="{E545E3D1-AD3B-4025-B558-0F1AB1E0A05D}" type="pres">
      <dgm:prSet presAssocID="{40BC2FD9-0399-45B4-93D0-9ADFCE5686C0}" presName="parentShp" presStyleLbl="node1" presStyleIdx="3" presStyleCnt="5" custScaleX="66128">
        <dgm:presLayoutVars>
          <dgm:bulletEnabled val="1"/>
        </dgm:presLayoutVars>
      </dgm:prSet>
      <dgm:spPr/>
    </dgm:pt>
    <dgm:pt modelId="{D3AA225C-7C36-46F3-ADC8-06C85AEF48A4}" type="pres">
      <dgm:prSet presAssocID="{40BC2FD9-0399-45B4-93D0-9ADFCE5686C0}" presName="childShp" presStyleLbl="bgAccFollowNode1" presStyleIdx="3" presStyleCnt="5" custScaleX="119355" custLinFactNeighborY="822">
        <dgm:presLayoutVars>
          <dgm:bulletEnabled val="1"/>
        </dgm:presLayoutVars>
      </dgm:prSet>
      <dgm:spPr/>
    </dgm:pt>
    <dgm:pt modelId="{B6ABC90A-29E0-41C1-99FC-7C91BBD1C1D1}" type="pres">
      <dgm:prSet presAssocID="{EC19B963-6A9A-4696-8810-90DA0AEAAFBD}" presName="spacing" presStyleCnt="0"/>
      <dgm:spPr/>
    </dgm:pt>
    <dgm:pt modelId="{B186D48D-E803-4E18-AF82-54F5DD6F2748}" type="pres">
      <dgm:prSet presAssocID="{34C5C92F-9176-4878-AAFF-F0D9CAD20FBC}" presName="linNode" presStyleCnt="0"/>
      <dgm:spPr/>
    </dgm:pt>
    <dgm:pt modelId="{C365B62F-6EBD-4635-92C2-15FE01839B38}" type="pres">
      <dgm:prSet presAssocID="{34C5C92F-9176-4878-AAFF-F0D9CAD20FBC}" presName="parentShp" presStyleLbl="node1" presStyleIdx="4" presStyleCnt="5" custScaleX="66165">
        <dgm:presLayoutVars>
          <dgm:bulletEnabled val="1"/>
        </dgm:presLayoutVars>
      </dgm:prSet>
      <dgm:spPr/>
    </dgm:pt>
    <dgm:pt modelId="{7DCCF44D-8CC5-4D51-8E7A-BD6AA839D6FA}" type="pres">
      <dgm:prSet presAssocID="{34C5C92F-9176-4878-AAFF-F0D9CAD20FBC}" presName="childShp" presStyleLbl="bgAccFollowNode1" presStyleIdx="4" presStyleCnt="5" custScaleX="119331">
        <dgm:presLayoutVars>
          <dgm:bulletEnabled val="1"/>
        </dgm:presLayoutVars>
      </dgm:prSet>
      <dgm:spPr/>
    </dgm:pt>
  </dgm:ptLst>
  <dgm:cxnLst>
    <dgm:cxn modelId="{97CBB50C-AB85-4A06-84F5-A93995DFAF18}" type="presOf" srcId="{40BC2FD9-0399-45B4-93D0-9ADFCE5686C0}" destId="{E545E3D1-AD3B-4025-B558-0F1AB1E0A05D}" srcOrd="0" destOrd="0" presId="urn:microsoft.com/office/officeart/2005/8/layout/vList6"/>
    <dgm:cxn modelId="{20B4ED5D-E41C-4EFE-A27A-D162A011839D}" srcId="{4903E4C7-CF81-4D7E-9638-113ACDF9074E}" destId="{61184A73-D1C0-492A-AFE8-EBA881FA21C9}" srcOrd="0" destOrd="0" parTransId="{996CAF44-397A-4670-8A5C-E0B23DD31F90}" sibTransId="{BD9A5E25-E4D0-4846-9BF4-C8754917B401}"/>
    <dgm:cxn modelId="{BF3B9F6A-2661-4B6E-A29D-2192E168E311}" srcId="{4903E4C7-CF81-4D7E-9638-113ACDF9074E}" destId="{E83C8223-C902-4BB9-992D-0768341B601D}" srcOrd="1" destOrd="0" parTransId="{2CF75074-4500-4287-AD64-7C045EFAFFD8}" sibTransId="{C7070645-3B01-4771-8CAB-FD402C3436D0}"/>
    <dgm:cxn modelId="{F33D8A6C-318C-48CF-AB97-E8E84E4833D4}" type="presOf" srcId="{61184A73-D1C0-492A-AFE8-EBA881FA21C9}" destId="{EDF6FA58-CF7A-4E94-AD9E-F14057B7058F}" srcOrd="0" destOrd="0" presId="urn:microsoft.com/office/officeart/2005/8/layout/vList6"/>
    <dgm:cxn modelId="{961E3072-1484-4BCF-8337-EB8452AC7852}" type="presOf" srcId="{34C5C92F-9176-4878-AAFF-F0D9CAD20FBC}" destId="{C365B62F-6EBD-4635-92C2-15FE01839B38}" srcOrd="0" destOrd="0" presId="urn:microsoft.com/office/officeart/2005/8/layout/vList6"/>
    <dgm:cxn modelId="{5453F089-C36A-474B-B213-EA40C9ECE361}" type="presOf" srcId="{872C29F6-9FD5-4EC8-A04B-28D7E7431B62}" destId="{416DBCD9-D037-450C-BA70-FA8AFD45CB5E}" srcOrd="0" destOrd="0" presId="urn:microsoft.com/office/officeart/2005/8/layout/vList6"/>
    <dgm:cxn modelId="{2A60658D-1ACC-4D55-BDF5-57FCDEAA22BC}" type="presOf" srcId="{E83C8223-C902-4BB9-992D-0768341B601D}" destId="{95D24548-714F-45D4-9C59-6952CEEA9816}" srcOrd="0" destOrd="0" presId="urn:microsoft.com/office/officeart/2005/8/layout/vList6"/>
    <dgm:cxn modelId="{909A0FA9-1073-4112-8CC7-24C72732C708}" srcId="{4903E4C7-CF81-4D7E-9638-113ACDF9074E}" destId="{34C5C92F-9176-4878-AAFF-F0D9CAD20FBC}" srcOrd="4" destOrd="0" parTransId="{1C5C002B-F787-4DA0-9B1D-ABF77C579ABE}" sibTransId="{40E355F4-DCD1-47D5-8A1F-3EEE25426D34}"/>
    <dgm:cxn modelId="{624D70B7-BD05-4945-9D40-38B346121C90}" type="presOf" srcId="{3A20603E-906F-485F-AC6D-64DCD88E7723}" destId="{11BC9CF8-46E4-4F1D-8706-01F5C61D838F}" srcOrd="0" destOrd="0" presId="urn:microsoft.com/office/officeart/2005/8/layout/vList6"/>
    <dgm:cxn modelId="{E1EE72DA-6AB4-45CF-A953-5548A99EFE76}" srcId="{61184A73-D1C0-492A-AFE8-EBA881FA21C9}" destId="{872C29F6-9FD5-4EC8-A04B-28D7E7431B62}" srcOrd="0" destOrd="0" parTransId="{208CDC1E-69F7-4632-8DAE-2CA0074660DD}" sibTransId="{3BD4B2D2-CBD4-40E3-B9FA-61925F7F3686}"/>
    <dgm:cxn modelId="{714CA4E2-12FC-483C-878C-27AF98940A33}" srcId="{4903E4C7-CF81-4D7E-9638-113ACDF9074E}" destId="{3A20603E-906F-485F-AC6D-64DCD88E7723}" srcOrd="2" destOrd="0" parTransId="{08DD3516-9017-45F2-8768-D5197C9D31E3}" sibTransId="{6BABD13D-48AD-45A7-AD05-6F45FCA95514}"/>
    <dgm:cxn modelId="{917A8AEE-B149-4AF4-8DBE-9ACA39ED7187}" srcId="{4903E4C7-CF81-4D7E-9638-113ACDF9074E}" destId="{40BC2FD9-0399-45B4-93D0-9ADFCE5686C0}" srcOrd="3" destOrd="0" parTransId="{963E4F89-B261-40BA-8B9D-F17AAEB20B6C}" sibTransId="{EC19B963-6A9A-4696-8810-90DA0AEAAFBD}"/>
    <dgm:cxn modelId="{33086BF4-CE7A-4659-9EED-20C06837D80F}" type="presOf" srcId="{4903E4C7-CF81-4D7E-9638-113ACDF9074E}" destId="{1FE3A909-849A-4BF2-8103-0F6E3BAE99E9}" srcOrd="0" destOrd="0" presId="urn:microsoft.com/office/officeart/2005/8/layout/vList6"/>
    <dgm:cxn modelId="{7F180651-439E-4859-85C5-D1E8CDC268F4}" type="presParOf" srcId="{1FE3A909-849A-4BF2-8103-0F6E3BAE99E9}" destId="{F037EE75-97A2-4E8F-B585-44D28E772F59}" srcOrd="0" destOrd="0" presId="urn:microsoft.com/office/officeart/2005/8/layout/vList6"/>
    <dgm:cxn modelId="{B4B52A35-D2C8-4A46-98BF-D8B13D519AD7}" type="presParOf" srcId="{F037EE75-97A2-4E8F-B585-44D28E772F59}" destId="{EDF6FA58-CF7A-4E94-AD9E-F14057B7058F}" srcOrd="0" destOrd="0" presId="urn:microsoft.com/office/officeart/2005/8/layout/vList6"/>
    <dgm:cxn modelId="{132B7456-BEF4-4B32-AC70-17849F0F8CA5}" type="presParOf" srcId="{F037EE75-97A2-4E8F-B585-44D28E772F59}" destId="{416DBCD9-D037-450C-BA70-FA8AFD45CB5E}" srcOrd="1" destOrd="0" presId="urn:microsoft.com/office/officeart/2005/8/layout/vList6"/>
    <dgm:cxn modelId="{EC77683D-45AF-469C-9CE8-D641AF6D5C19}" type="presParOf" srcId="{1FE3A909-849A-4BF2-8103-0F6E3BAE99E9}" destId="{ED683FA2-32BD-4937-B224-ED1DD02C47CC}" srcOrd="1" destOrd="0" presId="urn:microsoft.com/office/officeart/2005/8/layout/vList6"/>
    <dgm:cxn modelId="{0977CDA7-6189-4FE1-A0B2-88B2450AD180}" type="presParOf" srcId="{1FE3A909-849A-4BF2-8103-0F6E3BAE99E9}" destId="{B2F6F6AA-A647-4C81-9234-919C9DD3F424}" srcOrd="2" destOrd="0" presId="urn:microsoft.com/office/officeart/2005/8/layout/vList6"/>
    <dgm:cxn modelId="{F70A4FE4-9E8F-4D84-8340-3078E6E4A38B}" type="presParOf" srcId="{B2F6F6AA-A647-4C81-9234-919C9DD3F424}" destId="{95D24548-714F-45D4-9C59-6952CEEA9816}" srcOrd="0" destOrd="0" presId="urn:microsoft.com/office/officeart/2005/8/layout/vList6"/>
    <dgm:cxn modelId="{E212DD5F-7CD8-4814-8712-DEF3388F141C}" type="presParOf" srcId="{B2F6F6AA-A647-4C81-9234-919C9DD3F424}" destId="{25443B31-92B4-46FE-8B9D-DA222C6D21F2}" srcOrd="1" destOrd="0" presId="urn:microsoft.com/office/officeart/2005/8/layout/vList6"/>
    <dgm:cxn modelId="{998FE4EB-259B-478C-A62E-D6C943CBCE0B}" type="presParOf" srcId="{1FE3A909-849A-4BF2-8103-0F6E3BAE99E9}" destId="{2B00161F-66E9-486B-A379-4C7F84E79B31}" srcOrd="3" destOrd="0" presId="urn:microsoft.com/office/officeart/2005/8/layout/vList6"/>
    <dgm:cxn modelId="{14AAB784-97C4-4A81-887E-C9B565BCF4A6}" type="presParOf" srcId="{1FE3A909-849A-4BF2-8103-0F6E3BAE99E9}" destId="{BC389810-26FE-4B32-8B4F-BBF9B6FAA03A}" srcOrd="4" destOrd="0" presId="urn:microsoft.com/office/officeart/2005/8/layout/vList6"/>
    <dgm:cxn modelId="{0F69A22B-1EA9-4AA5-9383-A64AAAE4DD80}" type="presParOf" srcId="{BC389810-26FE-4B32-8B4F-BBF9B6FAA03A}" destId="{11BC9CF8-46E4-4F1D-8706-01F5C61D838F}" srcOrd="0" destOrd="0" presId="urn:microsoft.com/office/officeart/2005/8/layout/vList6"/>
    <dgm:cxn modelId="{329C95E2-A864-48C9-9A80-70B311689966}" type="presParOf" srcId="{BC389810-26FE-4B32-8B4F-BBF9B6FAA03A}" destId="{D75BCE80-EF61-41E5-90EA-5540EBC88AB5}" srcOrd="1" destOrd="0" presId="urn:microsoft.com/office/officeart/2005/8/layout/vList6"/>
    <dgm:cxn modelId="{13C2842D-69C0-4197-9380-5B97AE946060}" type="presParOf" srcId="{1FE3A909-849A-4BF2-8103-0F6E3BAE99E9}" destId="{C7D33FAD-B955-4C40-A6C3-1AADB200741C}" srcOrd="5" destOrd="0" presId="urn:microsoft.com/office/officeart/2005/8/layout/vList6"/>
    <dgm:cxn modelId="{20732238-EB68-43C4-9B1F-6CA9B0156D34}" type="presParOf" srcId="{1FE3A909-849A-4BF2-8103-0F6E3BAE99E9}" destId="{272122CF-F630-46F1-A616-0C7F4FC6EE76}" srcOrd="6" destOrd="0" presId="urn:microsoft.com/office/officeart/2005/8/layout/vList6"/>
    <dgm:cxn modelId="{AE1BF991-3706-4CB6-ADC5-A646F0E1FBDF}" type="presParOf" srcId="{272122CF-F630-46F1-A616-0C7F4FC6EE76}" destId="{E545E3D1-AD3B-4025-B558-0F1AB1E0A05D}" srcOrd="0" destOrd="0" presId="urn:microsoft.com/office/officeart/2005/8/layout/vList6"/>
    <dgm:cxn modelId="{C681DC35-796D-46C4-BB98-660BD73B9686}" type="presParOf" srcId="{272122CF-F630-46F1-A616-0C7F4FC6EE76}" destId="{D3AA225C-7C36-46F3-ADC8-06C85AEF48A4}" srcOrd="1" destOrd="0" presId="urn:microsoft.com/office/officeart/2005/8/layout/vList6"/>
    <dgm:cxn modelId="{6DA5FACB-6671-49E5-8A5E-91FC2D588828}" type="presParOf" srcId="{1FE3A909-849A-4BF2-8103-0F6E3BAE99E9}" destId="{B6ABC90A-29E0-41C1-99FC-7C91BBD1C1D1}" srcOrd="7" destOrd="0" presId="urn:microsoft.com/office/officeart/2005/8/layout/vList6"/>
    <dgm:cxn modelId="{BEDC85D4-1559-401B-BB08-3E1737316B25}" type="presParOf" srcId="{1FE3A909-849A-4BF2-8103-0F6E3BAE99E9}" destId="{B186D48D-E803-4E18-AF82-54F5DD6F2748}" srcOrd="8" destOrd="0" presId="urn:microsoft.com/office/officeart/2005/8/layout/vList6"/>
    <dgm:cxn modelId="{DA615555-FFC1-4BC9-B322-D31CB3409C8B}" type="presParOf" srcId="{B186D48D-E803-4E18-AF82-54F5DD6F2748}" destId="{C365B62F-6EBD-4635-92C2-15FE01839B38}" srcOrd="0" destOrd="0" presId="urn:microsoft.com/office/officeart/2005/8/layout/vList6"/>
    <dgm:cxn modelId="{BBA878E3-F379-403E-B460-AB1CF8A4C332}" type="presParOf" srcId="{B186D48D-E803-4E18-AF82-54F5DD6F2748}" destId="{7DCCF44D-8CC5-4D51-8E7A-BD6AA839D6F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DBCD9-D037-450C-BA70-FA8AFD45CB5E}">
      <dsp:nvSpPr>
        <dsp:cNvPr id="0" name=""/>
        <dsp:cNvSpPr/>
      </dsp:nvSpPr>
      <dsp:spPr>
        <a:xfrm>
          <a:off x="1757932" y="1335"/>
          <a:ext cx="6429992" cy="105952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DF6FA58-CF7A-4E94-AD9E-F14057B7058F}">
      <dsp:nvSpPr>
        <dsp:cNvPr id="0" name=""/>
        <dsp:cNvSpPr/>
      </dsp:nvSpPr>
      <dsp:spPr>
        <a:xfrm>
          <a:off x="329726" y="1335"/>
          <a:ext cx="1428205" cy="1059528"/>
        </a:xfrm>
        <a:prstGeom prst="roundRect">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0" tIns="152400" rIns="304800" bIns="152400" numCol="1" spcCol="1270" anchor="ctr" anchorCtr="0">
          <a:noAutofit/>
        </a:bodyPr>
        <a:lstStyle/>
        <a:p>
          <a:pPr marL="0" lvl="0" indent="0" algn="ctr" defTabSz="3556000">
            <a:lnSpc>
              <a:spcPct val="90000"/>
            </a:lnSpc>
            <a:spcBef>
              <a:spcPct val="0"/>
            </a:spcBef>
            <a:spcAft>
              <a:spcPct val="35000"/>
            </a:spcAft>
            <a:buNone/>
          </a:pPr>
          <a:r>
            <a:rPr lang="en-GB" sz="8000" b="1" kern="1200" dirty="0">
              <a:effectLst>
                <a:outerShdw blurRad="38100" dist="38100" dir="2700000" algn="tl">
                  <a:srgbClr val="000000">
                    <a:alpha val="43137"/>
                  </a:srgbClr>
                </a:outerShdw>
              </a:effectLst>
              <a:latin typeface="Calibri" pitchFamily="34" charset="0"/>
              <a:cs typeface="Calibri" pitchFamily="34" charset="0"/>
            </a:rPr>
            <a:t>R</a:t>
          </a:r>
        </a:p>
      </dsp:txBody>
      <dsp:txXfrm>
        <a:off x="381448" y="53057"/>
        <a:ext cx="1324761" cy="956084"/>
      </dsp:txXfrm>
    </dsp:sp>
    <dsp:sp modelId="{25443B31-92B4-46FE-8B9D-DA222C6D21F2}">
      <dsp:nvSpPr>
        <dsp:cNvPr id="0" name=""/>
        <dsp:cNvSpPr/>
      </dsp:nvSpPr>
      <dsp:spPr>
        <a:xfrm>
          <a:off x="1757932" y="1166816"/>
          <a:ext cx="6429992" cy="105952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5D24548-714F-45D4-9C59-6952CEEA9816}">
      <dsp:nvSpPr>
        <dsp:cNvPr id="0" name=""/>
        <dsp:cNvSpPr/>
      </dsp:nvSpPr>
      <dsp:spPr>
        <a:xfrm>
          <a:off x="329726" y="1166816"/>
          <a:ext cx="1428205" cy="1059528"/>
        </a:xfrm>
        <a:prstGeom prst="roundRect">
          <a:avLst/>
        </a:prstGeom>
        <a:gradFill rotWithShape="0">
          <a:gsLst>
            <a:gs pos="0">
              <a:schemeClr val="accent1">
                <a:shade val="80000"/>
                <a:hueOff val="150630"/>
                <a:satOff val="-8075"/>
                <a:lumOff val="10310"/>
                <a:alphaOff val="0"/>
                <a:tint val="96000"/>
                <a:lumMod val="100000"/>
              </a:schemeClr>
            </a:gs>
            <a:gs pos="78000">
              <a:schemeClr val="accent1">
                <a:shade val="80000"/>
                <a:hueOff val="150630"/>
                <a:satOff val="-8075"/>
                <a:lumOff val="1031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0" tIns="152400" rIns="304800" bIns="152400" numCol="1" spcCol="1270" anchor="ctr" anchorCtr="0">
          <a:noAutofit/>
        </a:bodyPr>
        <a:lstStyle/>
        <a:p>
          <a:pPr marL="0" lvl="0" indent="0" algn="ctr" defTabSz="3556000">
            <a:lnSpc>
              <a:spcPct val="90000"/>
            </a:lnSpc>
            <a:spcBef>
              <a:spcPct val="0"/>
            </a:spcBef>
            <a:spcAft>
              <a:spcPct val="35000"/>
            </a:spcAft>
            <a:buNone/>
          </a:pPr>
          <a:r>
            <a:rPr lang="en-GB" sz="8000" b="1" kern="1200" dirty="0">
              <a:effectLst>
                <a:outerShdw blurRad="38100" dist="38100" dir="2700000" algn="tl">
                  <a:srgbClr val="000000">
                    <a:alpha val="43137"/>
                  </a:srgbClr>
                </a:outerShdw>
              </a:effectLst>
              <a:latin typeface="Calibri" pitchFamily="34" charset="0"/>
              <a:cs typeface="Calibri" pitchFamily="34" charset="0"/>
            </a:rPr>
            <a:t>R</a:t>
          </a:r>
        </a:p>
      </dsp:txBody>
      <dsp:txXfrm>
        <a:off x="381448" y="1218538"/>
        <a:ext cx="1324761" cy="956084"/>
      </dsp:txXfrm>
    </dsp:sp>
    <dsp:sp modelId="{D75BCE80-EF61-41E5-90EA-5540EBC88AB5}">
      <dsp:nvSpPr>
        <dsp:cNvPr id="0" name=""/>
        <dsp:cNvSpPr/>
      </dsp:nvSpPr>
      <dsp:spPr>
        <a:xfrm>
          <a:off x="1757932" y="2332297"/>
          <a:ext cx="6429992" cy="105952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1BC9CF8-46E4-4F1D-8706-01F5C61D838F}">
      <dsp:nvSpPr>
        <dsp:cNvPr id="0" name=""/>
        <dsp:cNvSpPr/>
      </dsp:nvSpPr>
      <dsp:spPr>
        <a:xfrm>
          <a:off x="329726" y="2332297"/>
          <a:ext cx="1428205" cy="1059528"/>
        </a:xfrm>
        <a:prstGeom prst="roundRect">
          <a:avLst/>
        </a:prstGeom>
        <a:gradFill rotWithShape="0">
          <a:gsLst>
            <a:gs pos="0">
              <a:schemeClr val="accent1">
                <a:shade val="80000"/>
                <a:hueOff val="301259"/>
                <a:satOff val="-16151"/>
                <a:lumOff val="20619"/>
                <a:alphaOff val="0"/>
                <a:tint val="96000"/>
                <a:lumMod val="100000"/>
              </a:schemeClr>
            </a:gs>
            <a:gs pos="78000">
              <a:schemeClr val="accent1">
                <a:shade val="80000"/>
                <a:hueOff val="301259"/>
                <a:satOff val="-16151"/>
                <a:lumOff val="2061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0" tIns="152400" rIns="304800" bIns="152400" numCol="1" spcCol="1270" anchor="ctr" anchorCtr="0">
          <a:noAutofit/>
        </a:bodyPr>
        <a:lstStyle/>
        <a:p>
          <a:pPr marL="0" lvl="0" indent="0" algn="ctr" defTabSz="3556000">
            <a:lnSpc>
              <a:spcPct val="90000"/>
            </a:lnSpc>
            <a:spcBef>
              <a:spcPct val="0"/>
            </a:spcBef>
            <a:spcAft>
              <a:spcPct val="35000"/>
            </a:spcAft>
            <a:buNone/>
          </a:pPr>
          <a:r>
            <a:rPr lang="en-GB" sz="8000" b="1" kern="1200" dirty="0">
              <a:effectLst>
                <a:outerShdw blurRad="38100" dist="38100" dir="2700000" algn="tl">
                  <a:srgbClr val="000000">
                    <a:alpha val="43137"/>
                  </a:srgbClr>
                </a:outerShdw>
              </a:effectLst>
              <a:latin typeface="Calibri" pitchFamily="34" charset="0"/>
              <a:cs typeface="Calibri" pitchFamily="34" charset="0"/>
            </a:rPr>
            <a:t>R</a:t>
          </a:r>
        </a:p>
      </dsp:txBody>
      <dsp:txXfrm>
        <a:off x="381448" y="2384019"/>
        <a:ext cx="1324761" cy="956084"/>
      </dsp:txXfrm>
    </dsp:sp>
    <dsp:sp modelId="{D3AA225C-7C36-46F3-ADC8-06C85AEF48A4}">
      <dsp:nvSpPr>
        <dsp:cNvPr id="0" name=""/>
        <dsp:cNvSpPr/>
      </dsp:nvSpPr>
      <dsp:spPr>
        <a:xfrm>
          <a:off x="1757932" y="3497778"/>
          <a:ext cx="6429992" cy="1059528"/>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45E3D1-AD3B-4025-B558-0F1AB1E0A05D}">
      <dsp:nvSpPr>
        <dsp:cNvPr id="0" name=""/>
        <dsp:cNvSpPr/>
      </dsp:nvSpPr>
      <dsp:spPr>
        <a:xfrm>
          <a:off x="329726" y="3497778"/>
          <a:ext cx="1428205" cy="1059528"/>
        </a:xfrm>
        <a:prstGeom prst="roundRect">
          <a:avLst/>
        </a:prstGeom>
        <a:gradFill rotWithShape="0">
          <a:gsLst>
            <a:gs pos="0">
              <a:schemeClr val="accent1">
                <a:shade val="80000"/>
                <a:hueOff val="451889"/>
                <a:satOff val="-24226"/>
                <a:lumOff val="30929"/>
                <a:alphaOff val="0"/>
                <a:tint val="96000"/>
                <a:lumMod val="100000"/>
              </a:schemeClr>
            </a:gs>
            <a:gs pos="78000">
              <a:schemeClr val="accent1">
                <a:shade val="80000"/>
                <a:hueOff val="451889"/>
                <a:satOff val="-24226"/>
                <a:lumOff val="3092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0" tIns="152400" rIns="304800" bIns="152400" numCol="1" spcCol="1270" anchor="ctr" anchorCtr="0">
          <a:noAutofit/>
        </a:bodyPr>
        <a:lstStyle/>
        <a:p>
          <a:pPr marL="0" lvl="0" indent="0" algn="ctr" defTabSz="3556000">
            <a:lnSpc>
              <a:spcPct val="90000"/>
            </a:lnSpc>
            <a:spcBef>
              <a:spcPct val="0"/>
            </a:spcBef>
            <a:spcAft>
              <a:spcPct val="35000"/>
            </a:spcAft>
            <a:buNone/>
          </a:pPr>
          <a:r>
            <a:rPr lang="en-GB" sz="8000" b="1" kern="1200" dirty="0">
              <a:effectLst>
                <a:outerShdw blurRad="38100" dist="38100" dir="2700000" algn="tl">
                  <a:srgbClr val="000000">
                    <a:alpha val="43137"/>
                  </a:srgbClr>
                </a:outerShdw>
              </a:effectLst>
              <a:latin typeface="Calibri" pitchFamily="34" charset="0"/>
              <a:cs typeface="Calibri" pitchFamily="34" charset="0"/>
            </a:rPr>
            <a:t>R</a:t>
          </a:r>
        </a:p>
      </dsp:txBody>
      <dsp:txXfrm>
        <a:off x="381448" y="3549500"/>
        <a:ext cx="1324761" cy="956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DBCD9-D037-450C-BA70-FA8AFD45CB5E}">
      <dsp:nvSpPr>
        <dsp:cNvPr id="0" name=""/>
        <dsp:cNvSpPr/>
      </dsp:nvSpPr>
      <dsp:spPr>
        <a:xfrm>
          <a:off x="2126149" y="0"/>
          <a:ext cx="5428413" cy="822164"/>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endParaRPr lang="en-GB" sz="2000" kern="1200" dirty="0"/>
        </a:p>
      </dsp:txBody>
      <dsp:txXfrm>
        <a:off x="2126149" y="102771"/>
        <a:ext cx="5120102" cy="616623"/>
      </dsp:txXfrm>
    </dsp:sp>
    <dsp:sp modelId="{EDF6FA58-CF7A-4E94-AD9E-F14057B7058F}">
      <dsp:nvSpPr>
        <dsp:cNvPr id="0" name=""/>
        <dsp:cNvSpPr/>
      </dsp:nvSpPr>
      <dsp:spPr>
        <a:xfrm>
          <a:off x="73368" y="1518"/>
          <a:ext cx="2005055" cy="822164"/>
        </a:xfrm>
        <a:prstGeom prst="roundRect">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kern="1200" dirty="0">
              <a:effectLst>
                <a:outerShdw blurRad="38100" dist="38100" dir="2700000" algn="tl">
                  <a:srgbClr val="000000">
                    <a:alpha val="43137"/>
                  </a:srgbClr>
                </a:outerShdw>
              </a:effectLst>
              <a:latin typeface="Calibri" pitchFamily="34" charset="0"/>
              <a:cs typeface="Calibri" pitchFamily="34" charset="0"/>
            </a:rPr>
            <a:t>Who</a:t>
          </a:r>
        </a:p>
      </dsp:txBody>
      <dsp:txXfrm>
        <a:off x="113503" y="41653"/>
        <a:ext cx="1924785" cy="741894"/>
      </dsp:txXfrm>
    </dsp:sp>
    <dsp:sp modelId="{25443B31-92B4-46FE-8B9D-DA222C6D21F2}">
      <dsp:nvSpPr>
        <dsp:cNvPr id="0" name=""/>
        <dsp:cNvSpPr/>
      </dsp:nvSpPr>
      <dsp:spPr>
        <a:xfrm>
          <a:off x="2078424" y="905899"/>
          <a:ext cx="5428413" cy="822164"/>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5D24548-714F-45D4-9C59-6952CEEA9816}">
      <dsp:nvSpPr>
        <dsp:cNvPr id="0" name=""/>
        <dsp:cNvSpPr/>
      </dsp:nvSpPr>
      <dsp:spPr>
        <a:xfrm>
          <a:off x="73368" y="905899"/>
          <a:ext cx="2005055" cy="822164"/>
        </a:xfrm>
        <a:prstGeom prst="roundRect">
          <a:avLst/>
        </a:prstGeom>
        <a:gradFill rotWithShape="0">
          <a:gsLst>
            <a:gs pos="0">
              <a:schemeClr val="accent1">
                <a:shade val="80000"/>
                <a:hueOff val="112972"/>
                <a:satOff val="-6057"/>
                <a:lumOff val="7732"/>
                <a:alphaOff val="0"/>
                <a:tint val="96000"/>
                <a:lumMod val="100000"/>
              </a:schemeClr>
            </a:gs>
            <a:gs pos="78000">
              <a:schemeClr val="accent1">
                <a:shade val="80000"/>
                <a:hueOff val="112972"/>
                <a:satOff val="-6057"/>
                <a:lumOff val="7732"/>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kern="1200" dirty="0">
              <a:effectLst>
                <a:outerShdw blurRad="38100" dist="38100" dir="2700000" algn="tl">
                  <a:srgbClr val="000000">
                    <a:alpha val="43137"/>
                  </a:srgbClr>
                </a:outerShdw>
              </a:effectLst>
              <a:latin typeface="Calibri" pitchFamily="34" charset="0"/>
              <a:cs typeface="Calibri" pitchFamily="34" charset="0"/>
            </a:rPr>
            <a:t>What</a:t>
          </a:r>
        </a:p>
      </dsp:txBody>
      <dsp:txXfrm>
        <a:off x="113503" y="946034"/>
        <a:ext cx="1924785" cy="741894"/>
      </dsp:txXfrm>
    </dsp:sp>
    <dsp:sp modelId="{D75BCE80-EF61-41E5-90EA-5540EBC88AB5}">
      <dsp:nvSpPr>
        <dsp:cNvPr id="0" name=""/>
        <dsp:cNvSpPr/>
      </dsp:nvSpPr>
      <dsp:spPr>
        <a:xfrm>
          <a:off x="2072390" y="1798037"/>
          <a:ext cx="5428413" cy="822164"/>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1BC9CF8-46E4-4F1D-8706-01F5C61D838F}">
      <dsp:nvSpPr>
        <dsp:cNvPr id="0" name=""/>
        <dsp:cNvSpPr/>
      </dsp:nvSpPr>
      <dsp:spPr>
        <a:xfrm>
          <a:off x="93471" y="1803340"/>
          <a:ext cx="2005055" cy="822164"/>
        </a:xfrm>
        <a:prstGeom prst="roundRect">
          <a:avLst/>
        </a:prstGeom>
        <a:gradFill rotWithShape="0">
          <a:gsLst>
            <a:gs pos="0">
              <a:schemeClr val="accent1">
                <a:shade val="80000"/>
                <a:hueOff val="225945"/>
                <a:satOff val="-12113"/>
                <a:lumOff val="15465"/>
                <a:alphaOff val="0"/>
                <a:tint val="96000"/>
                <a:lumMod val="100000"/>
              </a:schemeClr>
            </a:gs>
            <a:gs pos="78000">
              <a:schemeClr val="accent1">
                <a:shade val="80000"/>
                <a:hueOff val="225945"/>
                <a:satOff val="-12113"/>
                <a:lumOff val="1546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kern="1200" dirty="0">
              <a:effectLst>
                <a:outerShdw blurRad="38100" dist="38100" dir="2700000" algn="tl">
                  <a:srgbClr val="000000">
                    <a:alpha val="43137"/>
                  </a:srgbClr>
                </a:outerShdw>
              </a:effectLst>
              <a:latin typeface="Calibri" pitchFamily="34" charset="0"/>
              <a:cs typeface="Calibri" pitchFamily="34" charset="0"/>
            </a:rPr>
            <a:t>When</a:t>
          </a:r>
        </a:p>
      </dsp:txBody>
      <dsp:txXfrm>
        <a:off x="133606" y="1843475"/>
        <a:ext cx="1924785" cy="741894"/>
      </dsp:txXfrm>
    </dsp:sp>
    <dsp:sp modelId="{D3AA225C-7C36-46F3-ADC8-06C85AEF48A4}">
      <dsp:nvSpPr>
        <dsp:cNvPr id="0" name=""/>
        <dsp:cNvSpPr/>
      </dsp:nvSpPr>
      <dsp:spPr>
        <a:xfrm>
          <a:off x="2078424" y="2721418"/>
          <a:ext cx="5428413" cy="822164"/>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45E3D1-AD3B-4025-B558-0F1AB1E0A05D}">
      <dsp:nvSpPr>
        <dsp:cNvPr id="0" name=""/>
        <dsp:cNvSpPr/>
      </dsp:nvSpPr>
      <dsp:spPr>
        <a:xfrm>
          <a:off x="73368" y="2714660"/>
          <a:ext cx="2005055" cy="822164"/>
        </a:xfrm>
        <a:prstGeom prst="roundRect">
          <a:avLst/>
        </a:prstGeom>
        <a:gradFill rotWithShape="0">
          <a:gsLst>
            <a:gs pos="0">
              <a:schemeClr val="accent1">
                <a:shade val="80000"/>
                <a:hueOff val="338917"/>
                <a:satOff val="-18170"/>
                <a:lumOff val="23197"/>
                <a:alphaOff val="0"/>
                <a:tint val="96000"/>
                <a:lumMod val="100000"/>
              </a:schemeClr>
            </a:gs>
            <a:gs pos="78000">
              <a:schemeClr val="accent1">
                <a:shade val="80000"/>
                <a:hueOff val="338917"/>
                <a:satOff val="-18170"/>
                <a:lumOff val="2319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b="1" kern="1200" dirty="0">
              <a:effectLst>
                <a:outerShdw blurRad="38100" dist="38100" dir="2700000" algn="tl">
                  <a:srgbClr val="000000">
                    <a:alpha val="43137"/>
                  </a:srgbClr>
                </a:outerShdw>
              </a:effectLst>
              <a:latin typeface="Calibri" pitchFamily="34" charset="0"/>
              <a:cs typeface="Calibri" pitchFamily="34" charset="0"/>
            </a:rPr>
            <a:t>Who</a:t>
          </a:r>
        </a:p>
      </dsp:txBody>
      <dsp:txXfrm>
        <a:off x="113503" y="2754795"/>
        <a:ext cx="1924785" cy="741894"/>
      </dsp:txXfrm>
    </dsp:sp>
    <dsp:sp modelId="{7DCCF44D-8CC5-4D51-8E7A-BD6AA839D6FA}">
      <dsp:nvSpPr>
        <dsp:cNvPr id="0" name=""/>
        <dsp:cNvSpPr/>
      </dsp:nvSpPr>
      <dsp:spPr>
        <a:xfrm>
          <a:off x="2079531" y="3619041"/>
          <a:ext cx="5427322" cy="822164"/>
        </a:xfrm>
        <a:prstGeom prst="rightArrow">
          <a:avLst>
            <a:gd name="adj1" fmla="val 75000"/>
            <a:gd name="adj2" fmla="val 50000"/>
          </a:avLst>
        </a:prstGeom>
        <a:solidFill>
          <a:schemeClr val="accent1">
            <a:alpha val="90000"/>
            <a:tint val="40000"/>
            <a:hueOff val="0"/>
            <a:satOff val="0"/>
            <a:lumOff val="0"/>
            <a:alphaOff val="0"/>
          </a:schemeClr>
        </a:solidFill>
        <a:ln w="12700" cap="rnd" cmpd="sng" algn="ctr">
          <a:solidFill>
            <a:schemeClr val="l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365B62F-6EBD-4635-92C2-15FE01839B38}">
      <dsp:nvSpPr>
        <dsp:cNvPr id="0" name=""/>
        <dsp:cNvSpPr/>
      </dsp:nvSpPr>
      <dsp:spPr>
        <a:xfrm>
          <a:off x="73353" y="3619041"/>
          <a:ext cx="2006177" cy="822164"/>
        </a:xfrm>
        <a:prstGeom prst="roundRect">
          <a:avLst/>
        </a:prstGeom>
        <a:gradFill rotWithShape="0">
          <a:gsLst>
            <a:gs pos="0">
              <a:schemeClr val="accent1">
                <a:shade val="80000"/>
                <a:hueOff val="451889"/>
                <a:satOff val="-24226"/>
                <a:lumOff val="30929"/>
                <a:alphaOff val="0"/>
                <a:tint val="96000"/>
                <a:lumMod val="100000"/>
              </a:schemeClr>
            </a:gs>
            <a:gs pos="78000">
              <a:schemeClr val="accent1">
                <a:shade val="80000"/>
                <a:hueOff val="451889"/>
                <a:satOff val="-24226"/>
                <a:lumOff val="3092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1" kern="1200" dirty="0"/>
            <a:t>REMEMBER</a:t>
          </a:r>
        </a:p>
      </dsp:txBody>
      <dsp:txXfrm>
        <a:off x="113488" y="3659176"/>
        <a:ext cx="1925907" cy="74189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4T09:27:58.419"/>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4T09:27:59.080"/>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4T09:27:59.427"/>
    </inkml:context>
    <inkml:brush xml:id="br0">
      <inkml:brushProperty name="width" value="0.4" units="cm"/>
      <inkml:brushProperty name="height" value="0.8"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AFABF9-2978-4219-AE92-CE09AF85DD60}" type="datetimeFigureOut">
              <a:rPr lang="en-GB" smtClean="0"/>
              <a:t>13/05/2024</a:t>
            </a:fld>
            <a:endParaRPr lang="en-GB" dirty="0"/>
          </a:p>
        </p:txBody>
      </p:sp>
      <p:sp>
        <p:nvSpPr>
          <p:cNvPr id="4" name="Slide Image Placeholder 3"/>
          <p:cNvSpPr>
            <a:spLocks noGrp="1" noRot="1" noChangeAspect="1"/>
          </p:cNvSpPr>
          <p:nvPr>
            <p:ph type="sldImg" idx="2"/>
          </p:nvPr>
        </p:nvSpPr>
        <p:spPr>
          <a:xfrm>
            <a:off x="182880" y="53721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572000" y="537210"/>
            <a:ext cx="4353560" cy="58483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9EA6404-44DF-4E5C-A175-897C6B754B7B}" type="slidenum">
              <a:rPr lang="en-GB" smtClean="0"/>
              <a:t>‹#›</a:t>
            </a:fld>
            <a:endParaRPr lang="en-GB" dirty="0"/>
          </a:p>
        </p:txBody>
      </p:sp>
    </p:spTree>
    <p:extLst>
      <p:ext uri="{BB962C8B-B14F-4D97-AF65-F5344CB8AC3E}">
        <p14:creationId xmlns:p14="http://schemas.microsoft.com/office/powerpoint/2010/main" val="351957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file:///C:\Users\Lisa.clarke\AppData\Local\Microsoft\Windows\INetCache\Content.Outlook\6K2BM81B\Church%20of%20England%20Safeguarding%20Standards%20Consultation%20Report.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lvl="0"/>
            <a:fld id="{E9DC7115-DF09-41A8-AA7D-E1E7D90214AB}" type="slidenum">
              <a:rPr lang="en-GB" noProof="0" smtClean="0"/>
              <a:pPr lvl="0"/>
              <a:t>1</a:t>
            </a:fld>
            <a:endParaRPr lang="en-GB" noProof="0" dirty="0"/>
          </a:p>
        </p:txBody>
      </p:sp>
      <p:sp>
        <p:nvSpPr>
          <p:cNvPr id="7" name="TextBox 6">
            <a:extLst>
              <a:ext uri="{FF2B5EF4-FFF2-40B4-BE49-F238E27FC236}">
                <a16:creationId xmlns:a16="http://schemas.microsoft.com/office/drawing/2014/main" id="{7F5C448B-F189-4A9C-82C4-06D6CD2615FA}"/>
              </a:ext>
            </a:extLst>
          </p:cNvPr>
          <p:cNvSpPr txBox="1"/>
          <p:nvPr/>
        </p:nvSpPr>
        <p:spPr>
          <a:xfrm>
            <a:off x="4572000" y="472440"/>
            <a:ext cx="4216400" cy="6217792"/>
          </a:xfrm>
          <a:prstGeom prst="rect">
            <a:avLst/>
          </a:prstGeom>
          <a:noFill/>
        </p:spPr>
        <p:txBody>
          <a:bodyPr wrap="square">
            <a:spAutoFit/>
          </a:bodyPr>
          <a:lstStyle/>
          <a:p>
            <a:pPr lvl="0" algn="just">
              <a:lnSpc>
                <a:spcPct val="107000"/>
              </a:lnSpc>
              <a:spcAft>
                <a:spcPts val="1000"/>
              </a:spcAft>
            </a:pPr>
            <a:r>
              <a:rPr lang="en-US" sz="1800" dirty="0">
                <a:effectLst/>
                <a:latin typeface="Calibri" panose="020F0502020204030204" pitchFamily="34" charset="0"/>
                <a:ea typeface="Trebuchet MS" panose="020B0603020202020204" pitchFamily="34" charset="0"/>
                <a:cs typeface="Tahoma" panose="020B0604030504040204" pitchFamily="34" charset="0"/>
              </a:rPr>
              <a:t>Welcome to the session and thank participants for attending. </a:t>
            </a:r>
          </a:p>
          <a:p>
            <a:pPr lvl="0" algn="just">
              <a:lnSpc>
                <a:spcPct val="107000"/>
              </a:lnSpc>
              <a:spcAft>
                <a:spcPts val="1000"/>
              </a:spcAft>
            </a:pPr>
            <a:r>
              <a:rPr lang="en-US" sz="1800" dirty="0">
                <a:effectLst/>
                <a:latin typeface="Calibri" panose="020F0502020204030204" pitchFamily="34" charset="0"/>
                <a:ea typeface="Trebuchet MS" panose="020B0603020202020204" pitchFamily="34" charset="0"/>
                <a:cs typeface="Tahoma" panose="020B0604030504040204" pitchFamily="34" charset="0"/>
              </a:rPr>
              <a:t>Parish life is the heart of the Diocese and is the most important context to get our safeguarding right. The Parish Safeguarding Officer role is a vital one – the ‘champion’ of safeguarding in the parish.</a:t>
            </a:r>
          </a:p>
          <a:p>
            <a:pPr lvl="0" algn="just">
              <a:lnSpc>
                <a:spcPct val="107000"/>
              </a:lnSpc>
              <a:spcAft>
                <a:spcPts val="1000"/>
              </a:spcAft>
            </a:pPr>
            <a:endParaRPr lang="en-US" dirty="0">
              <a:latin typeface="Calibri" panose="020F0502020204030204" pitchFamily="34" charset="0"/>
              <a:ea typeface="Trebuchet MS" panose="020B0603020202020204" pitchFamily="34" charset="0"/>
              <a:cs typeface="Tahoma" panose="020B0604030504040204" pitchFamily="34" charset="0"/>
            </a:endParaRPr>
          </a:p>
          <a:p>
            <a:pPr lvl="0" algn="just">
              <a:lnSpc>
                <a:spcPct val="107000"/>
              </a:lnSpc>
              <a:spcAft>
                <a:spcPts val="1000"/>
              </a:spcAft>
            </a:pPr>
            <a:r>
              <a:rPr lang="en-US" sz="1400" dirty="0">
                <a:effectLst/>
                <a:latin typeface="Calibri" panose="020F0502020204030204" pitchFamily="34" charset="0"/>
                <a:ea typeface="Trebuchet MS" panose="020B0603020202020204" pitchFamily="34" charset="0"/>
                <a:cs typeface="Tahoma" panose="020B0604030504040204" pitchFamily="34" charset="0"/>
              </a:rPr>
              <a:t>Reflect back on the prior learning you have completed before attending this induction session – victims and survivors call to be listened to, believed and cared for. </a:t>
            </a:r>
          </a:p>
          <a:p>
            <a:pPr lvl="0" algn="just">
              <a:lnSpc>
                <a:spcPct val="107000"/>
              </a:lnSpc>
              <a:spcAft>
                <a:spcPts val="1000"/>
              </a:spcAft>
            </a:pPr>
            <a:r>
              <a:rPr lang="en-US" sz="1400" dirty="0">
                <a:effectLst/>
                <a:latin typeface="Calibri" panose="020F0502020204030204" pitchFamily="34" charset="0"/>
                <a:ea typeface="Trebuchet MS" panose="020B0603020202020204" pitchFamily="34" charset="0"/>
                <a:cs typeface="Tahoma" panose="020B0604030504040204" pitchFamily="34" charset="0"/>
              </a:rPr>
              <a:t>As PSO they will look to you to listen to them, believe them, to act to refer concerns, to be open and transparent with them about what you are doing and why and to support them. </a:t>
            </a:r>
          </a:p>
          <a:p>
            <a:pPr lvl="0" algn="just">
              <a:lnSpc>
                <a:spcPct val="107000"/>
              </a:lnSpc>
              <a:spcAft>
                <a:spcPts val="1000"/>
              </a:spcAft>
            </a:pPr>
            <a:r>
              <a:rPr lang="en-GB" sz="1400" dirty="0"/>
              <a:t>They want be central and therefore have control, as much as possible. Responsible staff in particular need to be trauma informed, and to go at the pace of the victim-survivor. </a:t>
            </a:r>
          </a:p>
          <a:p>
            <a:pPr lvl="0" algn="just">
              <a:lnSpc>
                <a:spcPct val="107000"/>
              </a:lnSpc>
              <a:spcAft>
                <a:spcPts val="1000"/>
              </a:spcAft>
            </a:pPr>
            <a:r>
              <a:rPr lang="en-GB" sz="1400" dirty="0">
                <a:effectLst/>
                <a:latin typeface="Trebuchet MS" panose="020B0603020202020204" pitchFamily="34" charset="0"/>
                <a:ea typeface="Trebuchet MS" panose="020B0603020202020204" pitchFamily="34" charset="0"/>
                <a:cs typeface="Tahoma" panose="020B0604030504040204" pitchFamily="34" charset="0"/>
              </a:rPr>
              <a:t>Source</a:t>
            </a:r>
            <a:r>
              <a:rPr lang="en-GB" sz="1400" dirty="0">
                <a:latin typeface="Trebuchet MS" panose="020B0603020202020204" pitchFamily="34" charset="0"/>
                <a:ea typeface="Trebuchet MS" panose="020B0603020202020204" pitchFamily="34" charset="0"/>
                <a:cs typeface="Tahoma" panose="020B0604030504040204" pitchFamily="34" charset="0"/>
              </a:rPr>
              <a:t>: </a:t>
            </a:r>
            <a:r>
              <a:rPr lang="en-GB" sz="1400" dirty="0">
                <a:hlinkClick r:id="rId3"/>
              </a:rPr>
              <a:t>Church of England Safeguarding Standards Consultation Report.pdf</a:t>
            </a:r>
            <a:endParaRPr lang="en-GB" sz="1400" dirty="0">
              <a:effectLst/>
              <a:latin typeface="Trebuchet MS" panose="020B0603020202020204" pitchFamily="34" charset="0"/>
              <a:ea typeface="Trebuchet MS" panose="020B0603020202020204" pitchFamily="34" charset="0"/>
              <a:cs typeface="Tahoma" panose="020B0604030504040204" pitchFamily="34" charset="0"/>
            </a:endParaRPr>
          </a:p>
        </p:txBody>
      </p:sp>
      <p:sp>
        <p:nvSpPr>
          <p:cNvPr id="9" name="Slide Image Placeholder 8">
            <a:extLst>
              <a:ext uri="{FF2B5EF4-FFF2-40B4-BE49-F238E27FC236}">
                <a16:creationId xmlns:a16="http://schemas.microsoft.com/office/drawing/2014/main" id="{9756BBD0-CF3A-4912-B05F-7AAF10536C4E}"/>
              </a:ext>
            </a:extLst>
          </p:cNvPr>
          <p:cNvSpPr>
            <a:spLocks noGrp="1" noRot="1" noChangeAspect="1"/>
          </p:cNvSpPr>
          <p:nvPr>
            <p:ph type="sldImg"/>
          </p:nvPr>
        </p:nvSpPr>
        <p:spPr>
          <a:xfrm>
            <a:off x="182563" y="536575"/>
            <a:ext cx="4114800" cy="2314575"/>
          </a:xfrm>
        </p:spPr>
      </p:sp>
    </p:spTree>
    <p:extLst>
      <p:ext uri="{BB962C8B-B14F-4D97-AF65-F5344CB8AC3E}">
        <p14:creationId xmlns:p14="http://schemas.microsoft.com/office/powerpoint/2010/main" val="1693645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536575"/>
            <a:ext cx="4114800" cy="2314575"/>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39EA6404-44DF-4E5C-A175-897C6B754B7B}" type="slidenum">
              <a:rPr lang="en-GB" smtClean="0"/>
              <a:t>12</a:t>
            </a:fld>
            <a:endParaRPr lang="en-GB" dirty="0"/>
          </a:p>
        </p:txBody>
      </p:sp>
    </p:spTree>
    <p:extLst>
      <p:ext uri="{BB962C8B-B14F-4D97-AF65-F5344CB8AC3E}">
        <p14:creationId xmlns:p14="http://schemas.microsoft.com/office/powerpoint/2010/main" val="188168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536575"/>
            <a:ext cx="4114800" cy="2314575"/>
          </a:xfrm>
        </p:spPr>
      </p:sp>
      <p:sp>
        <p:nvSpPr>
          <p:cNvPr id="3" name="Notes Placeholder 2"/>
          <p:cNvSpPr>
            <a:spLocks noGrp="1"/>
          </p:cNvSpPr>
          <p:nvPr>
            <p:ph type="body" idx="1"/>
          </p:nvPr>
        </p:nvSpPr>
        <p:spPr>
          <a:xfrm>
            <a:off x="4409439" y="120650"/>
            <a:ext cx="4551997" cy="6544310"/>
          </a:xfrm>
        </p:spPr>
        <p:txBody>
          <a:bodyPr/>
          <a:lstStyle/>
          <a:p>
            <a:endParaRPr lang="en-GB" dirty="0"/>
          </a:p>
        </p:txBody>
      </p:sp>
      <p:sp>
        <p:nvSpPr>
          <p:cNvPr id="4" name="Slide Number Placeholder 3"/>
          <p:cNvSpPr>
            <a:spLocks noGrp="1"/>
          </p:cNvSpPr>
          <p:nvPr>
            <p:ph type="sldNum" sz="quarter" idx="5"/>
          </p:nvPr>
        </p:nvSpPr>
        <p:spPr/>
        <p:txBody>
          <a:bodyPr/>
          <a:lstStyle/>
          <a:p>
            <a:fld id="{39EA6404-44DF-4E5C-A175-897C6B754B7B}" type="slidenum">
              <a:rPr lang="en-GB" smtClean="0"/>
              <a:t>13</a:t>
            </a:fld>
            <a:endParaRPr lang="en-GB" dirty="0"/>
          </a:p>
        </p:txBody>
      </p:sp>
    </p:spTree>
    <p:extLst>
      <p:ext uri="{BB962C8B-B14F-4D97-AF65-F5344CB8AC3E}">
        <p14:creationId xmlns:p14="http://schemas.microsoft.com/office/powerpoint/2010/main" val="65900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EC6AD9A-C13E-4D82-9661-1B89D65A963E}" type="slidenum">
              <a:rPr lang="en-GB" sz="1100"/>
              <a:pPr/>
              <a:t>14</a:t>
            </a:fld>
            <a:endParaRPr lang="en-GB" dirty="0"/>
          </a:p>
        </p:txBody>
      </p:sp>
      <p:sp>
        <p:nvSpPr>
          <p:cNvPr id="98307" name="Rectangle 7"/>
          <p:cNvSpPr txBox="1">
            <a:spLocks noGrp="1" noChangeArrowheads="1"/>
          </p:cNvSpPr>
          <p:nvPr/>
        </p:nvSpPr>
        <p:spPr bwMode="auto">
          <a:xfrm>
            <a:off x="5134117" y="7073384"/>
            <a:ext cx="3929451" cy="37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BD72832B-AE24-42FC-8AF9-6F369685EC5F}" type="slidenum">
              <a:rPr lang="en-GB" altLang="en-US">
                <a:solidFill>
                  <a:prstClr val="black"/>
                </a:solidFill>
              </a:rPr>
              <a:pPr algn="r" eaLnBrk="1" hangingPunct="1">
                <a:spcBef>
                  <a:spcPct val="0"/>
                </a:spcBef>
              </a:pPr>
              <a:t>14</a:t>
            </a:fld>
            <a:endParaRPr lang="en-GB" altLang="en-US" dirty="0">
              <a:solidFill>
                <a:prstClr val="black"/>
              </a:solidFill>
            </a:endParaRPr>
          </a:p>
        </p:txBody>
      </p:sp>
      <p:sp>
        <p:nvSpPr>
          <p:cNvPr id="136197" name="Rectangle 3"/>
          <p:cNvSpPr>
            <a:spLocks noGrp="1" noChangeArrowheads="1"/>
          </p:cNvSpPr>
          <p:nvPr>
            <p:ph type="body" idx="1"/>
          </p:nvPr>
        </p:nvSpPr>
        <p:spPr/>
        <p:txBody>
          <a:bodyPr/>
          <a:lstStyle/>
          <a:p>
            <a:pPr lvl="0"/>
            <a:endParaRPr lang="en-GB" dirty="0"/>
          </a:p>
        </p:txBody>
      </p:sp>
      <p:sp>
        <p:nvSpPr>
          <p:cNvPr id="4" name="Slide Image Placeholder 3">
            <a:extLst>
              <a:ext uri="{FF2B5EF4-FFF2-40B4-BE49-F238E27FC236}">
                <a16:creationId xmlns:a16="http://schemas.microsoft.com/office/drawing/2014/main" id="{8F26F322-11C6-4B38-BFEB-2C4F9445F8D1}"/>
              </a:ext>
            </a:extLst>
          </p:cNvPr>
          <p:cNvSpPr>
            <a:spLocks noGrp="1" noRot="1" noChangeAspect="1"/>
          </p:cNvSpPr>
          <p:nvPr>
            <p:ph type="sldImg"/>
          </p:nvPr>
        </p:nvSpPr>
        <p:spPr>
          <a:xfrm>
            <a:off x="182563" y="536575"/>
            <a:ext cx="4114800" cy="231457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E96E304-5FBC-4758-A1A4-A0FEF560E6B8}" type="slidenum">
              <a:rPr lang="en-GB" sz="1050"/>
              <a:pPr/>
              <a:t>16</a:t>
            </a:fld>
            <a:endParaRPr lang="en-GB" dirty="0"/>
          </a:p>
        </p:txBody>
      </p:sp>
      <p:sp>
        <p:nvSpPr>
          <p:cNvPr id="99331" name="Rectangle 7"/>
          <p:cNvSpPr txBox="1">
            <a:spLocks noGrp="1" noChangeArrowheads="1"/>
          </p:cNvSpPr>
          <p:nvPr/>
        </p:nvSpPr>
        <p:spPr bwMode="auto">
          <a:xfrm>
            <a:off x="5134117" y="7073384"/>
            <a:ext cx="3929451" cy="37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BE3B210C-FE44-49A0-9B0E-36C9F9BBED55}" type="slidenum">
              <a:rPr lang="en-GB" altLang="en-US">
                <a:solidFill>
                  <a:prstClr val="black"/>
                </a:solidFill>
              </a:rPr>
              <a:pPr algn="r" eaLnBrk="1" hangingPunct="1">
                <a:spcBef>
                  <a:spcPct val="0"/>
                </a:spcBef>
              </a:pPr>
              <a:t>16</a:t>
            </a:fld>
            <a:endParaRPr lang="en-GB" altLang="en-US" dirty="0">
              <a:solidFill>
                <a:prstClr val="black"/>
              </a:solidFill>
            </a:endParaRPr>
          </a:p>
        </p:txBody>
      </p:sp>
      <p:sp>
        <p:nvSpPr>
          <p:cNvPr id="99332" name="Rectangle 7"/>
          <p:cNvSpPr txBox="1">
            <a:spLocks noGrp="1" noChangeArrowheads="1"/>
          </p:cNvSpPr>
          <p:nvPr/>
        </p:nvSpPr>
        <p:spPr bwMode="auto">
          <a:xfrm>
            <a:off x="5134117" y="7074575"/>
            <a:ext cx="3929451" cy="3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30" tIns="46366" rIns="92730" bIns="46366" anchor="b"/>
          <a:lstStyle>
            <a:lvl1pPr defTabSz="909638" eaLnBrk="0" hangingPunct="0">
              <a:spcBef>
                <a:spcPct val="30000"/>
              </a:spcBef>
              <a:defRPr sz="1200">
                <a:solidFill>
                  <a:schemeClr val="tx1"/>
                </a:solidFill>
                <a:latin typeface="Arial" charset="0"/>
                <a:ea typeface="ＭＳ Ｐゴシック" pitchFamily="34" charset="-128"/>
              </a:defRPr>
            </a:lvl1pPr>
            <a:lvl2pPr marL="742950" indent="-285750" defTabSz="909638" eaLnBrk="0" hangingPunct="0">
              <a:spcBef>
                <a:spcPct val="30000"/>
              </a:spcBef>
              <a:defRPr sz="1200">
                <a:solidFill>
                  <a:schemeClr val="tx1"/>
                </a:solidFill>
                <a:latin typeface="Arial" charset="0"/>
                <a:ea typeface="ＭＳ Ｐゴシック" pitchFamily="34" charset="-128"/>
              </a:defRPr>
            </a:lvl2pPr>
            <a:lvl3pPr marL="1143000" indent="-228600" defTabSz="909638" eaLnBrk="0" hangingPunct="0">
              <a:spcBef>
                <a:spcPct val="30000"/>
              </a:spcBef>
              <a:defRPr sz="1200">
                <a:solidFill>
                  <a:schemeClr val="tx1"/>
                </a:solidFill>
                <a:latin typeface="Arial" charset="0"/>
                <a:ea typeface="ＭＳ Ｐゴシック" pitchFamily="34" charset="-128"/>
              </a:defRPr>
            </a:lvl3pPr>
            <a:lvl4pPr marL="1600200" indent="-228600" defTabSz="909638" eaLnBrk="0" hangingPunct="0">
              <a:spcBef>
                <a:spcPct val="30000"/>
              </a:spcBef>
              <a:defRPr sz="1200">
                <a:solidFill>
                  <a:schemeClr val="tx1"/>
                </a:solidFill>
                <a:latin typeface="Arial" charset="0"/>
                <a:ea typeface="ＭＳ Ｐゴシック" pitchFamily="34" charset="-128"/>
              </a:defRPr>
            </a:lvl4pPr>
            <a:lvl5pPr marL="2057400" indent="-228600" defTabSz="909638" eaLnBrk="0" hangingPunct="0">
              <a:spcBef>
                <a:spcPct val="30000"/>
              </a:spcBef>
              <a:defRPr sz="1200">
                <a:solidFill>
                  <a:schemeClr val="tx1"/>
                </a:solidFill>
                <a:latin typeface="Arial" charset="0"/>
                <a:ea typeface="ＭＳ Ｐゴシック" pitchFamily="34" charset="-128"/>
              </a:defRPr>
            </a:lvl5pPr>
            <a:lvl6pPr marL="2514600" indent="-228600" defTabSz="9096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096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096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0963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1D550221-9FF2-4A33-ABB0-3D313D864D97}" type="slidenum">
              <a:rPr lang="en-US" altLang="en-US">
                <a:solidFill>
                  <a:prstClr val="black"/>
                </a:solidFill>
              </a:rPr>
              <a:pPr algn="r" eaLnBrk="1" hangingPunct="1">
                <a:spcBef>
                  <a:spcPct val="0"/>
                </a:spcBef>
              </a:pPr>
              <a:t>16</a:t>
            </a:fld>
            <a:endParaRPr lang="en-US" altLang="en-US" dirty="0">
              <a:solidFill>
                <a:prstClr val="black"/>
              </a:solidFill>
            </a:endParaRPr>
          </a:p>
        </p:txBody>
      </p:sp>
      <p:sp>
        <p:nvSpPr>
          <p:cNvPr id="2" name="Rectangle 3"/>
          <p:cNvSpPr>
            <a:spLocks noGrp="1" noChangeArrowheads="1"/>
          </p:cNvSpPr>
          <p:nvPr>
            <p:ph type="body" idx="1"/>
          </p:nvPr>
        </p:nvSpPr>
        <p:spPr>
          <a:xfrm>
            <a:off x="4572000" y="537210"/>
            <a:ext cx="4353560" cy="5924550"/>
          </a:xfrm>
        </p:spPr>
        <p:txBody>
          <a:bodyPr/>
          <a:lstStyle/>
          <a:p>
            <a:endParaRPr lang="en-US" dirty="0"/>
          </a:p>
        </p:txBody>
      </p:sp>
      <p:sp>
        <p:nvSpPr>
          <p:cNvPr id="5" name="Slide Image Placeholder 4">
            <a:extLst>
              <a:ext uri="{FF2B5EF4-FFF2-40B4-BE49-F238E27FC236}">
                <a16:creationId xmlns:a16="http://schemas.microsoft.com/office/drawing/2014/main" id="{1031AE17-5974-497D-B4D4-551C0C1504AC}"/>
              </a:ext>
            </a:extLst>
          </p:cNvPr>
          <p:cNvSpPr>
            <a:spLocks noGrp="1" noRot="1" noChangeAspect="1"/>
          </p:cNvSpPr>
          <p:nvPr>
            <p:ph type="sldImg"/>
          </p:nvPr>
        </p:nvSpPr>
        <p:spPr>
          <a:xfrm>
            <a:off x="182563" y="536575"/>
            <a:ext cx="4114800" cy="231457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536575"/>
            <a:ext cx="4114800" cy="2314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EA6404-44DF-4E5C-A175-897C6B754B7B}" type="slidenum">
              <a:rPr lang="en-GB" smtClean="0"/>
              <a:t>17</a:t>
            </a:fld>
            <a:endParaRPr lang="en-GB" dirty="0"/>
          </a:p>
        </p:txBody>
      </p:sp>
    </p:spTree>
    <p:extLst>
      <p:ext uri="{BB962C8B-B14F-4D97-AF65-F5344CB8AC3E}">
        <p14:creationId xmlns:p14="http://schemas.microsoft.com/office/powerpoint/2010/main" val="397863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E386E-A5D1-4F64-AEC4-4B37230DBFA0}" type="slidenum">
              <a:rPr lang="en-US" smtClean="0"/>
              <a:pPr/>
              <a:t>18</a:t>
            </a:fld>
            <a:endParaRPr lang="en-US" dirty="0"/>
          </a:p>
        </p:txBody>
      </p:sp>
      <p:sp>
        <p:nvSpPr>
          <p:cNvPr id="7" name="Slide Image Placeholder 6">
            <a:extLst>
              <a:ext uri="{FF2B5EF4-FFF2-40B4-BE49-F238E27FC236}">
                <a16:creationId xmlns:a16="http://schemas.microsoft.com/office/drawing/2014/main" id="{51F01E89-C4BF-4751-8E98-28A3C90C9F88}"/>
              </a:ext>
            </a:extLst>
          </p:cNvPr>
          <p:cNvSpPr>
            <a:spLocks noGrp="1" noRot="1" noChangeAspect="1"/>
          </p:cNvSpPr>
          <p:nvPr>
            <p:ph type="sldImg"/>
          </p:nvPr>
        </p:nvSpPr>
        <p:spPr>
          <a:xfrm>
            <a:off x="182563" y="536575"/>
            <a:ext cx="4114800" cy="2314575"/>
          </a:xfrm>
        </p:spPr>
      </p:sp>
    </p:spTree>
    <p:extLst>
      <p:ext uri="{BB962C8B-B14F-4D97-AF65-F5344CB8AC3E}">
        <p14:creationId xmlns:p14="http://schemas.microsoft.com/office/powerpoint/2010/main" val="367984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536575"/>
            <a:ext cx="4114800" cy="2314575"/>
          </a:xfrm>
        </p:spPr>
      </p:sp>
      <p:sp>
        <p:nvSpPr>
          <p:cNvPr id="3" name="Notes Placeholder 2"/>
          <p:cNvSpPr>
            <a:spLocks noGrp="1"/>
          </p:cNvSpPr>
          <p:nvPr>
            <p:ph type="body" idx="1"/>
          </p:nvPr>
        </p:nvSpPr>
        <p:spPr/>
        <p:txBody>
          <a:bodyPr/>
          <a:lstStyle/>
          <a:p>
            <a:endParaRPr lang="en-GB" b="0" dirty="0"/>
          </a:p>
          <a:p>
            <a:endParaRPr lang="en-GB" b="0" dirty="0"/>
          </a:p>
          <a:p>
            <a:endParaRPr lang="en-GB" b="0" dirty="0"/>
          </a:p>
        </p:txBody>
      </p:sp>
      <p:sp>
        <p:nvSpPr>
          <p:cNvPr id="4" name="Slide Number Placeholder 3"/>
          <p:cNvSpPr>
            <a:spLocks noGrp="1"/>
          </p:cNvSpPr>
          <p:nvPr>
            <p:ph type="sldNum" sz="quarter" idx="5"/>
          </p:nvPr>
        </p:nvSpPr>
        <p:spPr/>
        <p:txBody>
          <a:bodyPr/>
          <a:lstStyle/>
          <a:p>
            <a:fld id="{39EA6404-44DF-4E5C-A175-897C6B754B7B}" type="slidenum">
              <a:rPr lang="en-GB" smtClean="0"/>
              <a:t>19</a:t>
            </a:fld>
            <a:endParaRPr lang="en-GB" dirty="0"/>
          </a:p>
        </p:txBody>
      </p:sp>
    </p:spTree>
    <p:extLst>
      <p:ext uri="{BB962C8B-B14F-4D97-AF65-F5344CB8AC3E}">
        <p14:creationId xmlns:p14="http://schemas.microsoft.com/office/powerpoint/2010/main" val="60221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536575"/>
            <a:ext cx="4114800" cy="2314575"/>
          </a:xfrm>
        </p:spPr>
      </p:sp>
      <p:sp>
        <p:nvSpPr>
          <p:cNvPr id="3" name="Notes Placeholder 2"/>
          <p:cNvSpPr>
            <a:spLocks noGrp="1"/>
          </p:cNvSpPr>
          <p:nvPr>
            <p:ph type="body" idx="1"/>
          </p:nvPr>
        </p:nvSpPr>
        <p:spPr>
          <a:xfrm>
            <a:off x="4572000" y="537210"/>
            <a:ext cx="4353560" cy="6071870"/>
          </a:xfrm>
        </p:spPr>
        <p:txBody>
          <a:bodyPr/>
          <a:lstStyle/>
          <a:p>
            <a:endParaRPr lang="en-GB" b="0" dirty="0"/>
          </a:p>
        </p:txBody>
      </p:sp>
      <p:sp>
        <p:nvSpPr>
          <p:cNvPr id="4" name="Slide Number Placeholder 3"/>
          <p:cNvSpPr>
            <a:spLocks noGrp="1"/>
          </p:cNvSpPr>
          <p:nvPr>
            <p:ph type="sldNum" sz="quarter" idx="5"/>
          </p:nvPr>
        </p:nvSpPr>
        <p:spPr/>
        <p:txBody>
          <a:bodyPr/>
          <a:lstStyle/>
          <a:p>
            <a:fld id="{39EA6404-44DF-4E5C-A175-897C6B754B7B}" type="slidenum">
              <a:rPr lang="en-GB" smtClean="0"/>
              <a:t>20</a:t>
            </a:fld>
            <a:endParaRPr lang="en-GB" dirty="0"/>
          </a:p>
        </p:txBody>
      </p:sp>
    </p:spTree>
    <p:extLst>
      <p:ext uri="{BB962C8B-B14F-4D97-AF65-F5344CB8AC3E}">
        <p14:creationId xmlns:p14="http://schemas.microsoft.com/office/powerpoint/2010/main" val="327926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F81ADE9-581B-4E1D-9BF3-05D5391536A2}" type="slidenum">
              <a:rPr lang="en-GB" smtClean="0"/>
              <a:pPr/>
              <a:t>2</a:t>
            </a:fld>
            <a:endParaRPr lang="en-GB" dirty="0"/>
          </a:p>
        </p:txBody>
      </p:sp>
      <p:sp>
        <p:nvSpPr>
          <p:cNvPr id="6" name="Slide Image Placeholder 5">
            <a:extLst>
              <a:ext uri="{FF2B5EF4-FFF2-40B4-BE49-F238E27FC236}">
                <a16:creationId xmlns:a16="http://schemas.microsoft.com/office/drawing/2014/main" id="{BE5FF448-EA82-4A2F-937F-8A75A52A1A72}"/>
              </a:ext>
            </a:extLst>
          </p:cNvPr>
          <p:cNvSpPr>
            <a:spLocks noGrp="1" noRot="1" noChangeAspect="1"/>
          </p:cNvSpPr>
          <p:nvPr>
            <p:ph type="sldImg"/>
          </p:nvPr>
        </p:nvSpPr>
        <p:spPr>
          <a:xfrm>
            <a:off x="182563" y="536575"/>
            <a:ext cx="4114800" cy="2314575"/>
          </a:xfrm>
        </p:spPr>
      </p:sp>
    </p:spTree>
    <p:extLst>
      <p:ext uri="{BB962C8B-B14F-4D97-AF65-F5344CB8AC3E}">
        <p14:creationId xmlns:p14="http://schemas.microsoft.com/office/powerpoint/2010/main" val="335782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EA6404-44DF-4E5C-A175-897C6B754B7B}" type="slidenum">
              <a:rPr lang="en-GB" smtClean="0"/>
              <a:pPr/>
              <a:t>3</a:t>
            </a:fld>
            <a:endParaRPr lang="en-GB" dirty="0"/>
          </a:p>
        </p:txBody>
      </p:sp>
      <p:sp>
        <p:nvSpPr>
          <p:cNvPr id="7" name="Slide Image Placeholder 6">
            <a:extLst>
              <a:ext uri="{FF2B5EF4-FFF2-40B4-BE49-F238E27FC236}">
                <a16:creationId xmlns:a16="http://schemas.microsoft.com/office/drawing/2014/main" id="{E37A5E9F-E2FD-4C22-BFF5-B7AF24908423}"/>
              </a:ext>
            </a:extLst>
          </p:cNvPr>
          <p:cNvSpPr>
            <a:spLocks noGrp="1" noRot="1" noChangeAspect="1"/>
          </p:cNvSpPr>
          <p:nvPr>
            <p:ph type="sldImg"/>
          </p:nvPr>
        </p:nvSpPr>
        <p:spPr>
          <a:xfrm>
            <a:off x="182563" y="536575"/>
            <a:ext cx="4114800" cy="2314575"/>
          </a:xfrm>
        </p:spPr>
      </p:sp>
    </p:spTree>
    <p:extLst>
      <p:ext uri="{BB962C8B-B14F-4D97-AF65-F5344CB8AC3E}">
        <p14:creationId xmlns:p14="http://schemas.microsoft.com/office/powerpoint/2010/main" val="28383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EA6404-44DF-4E5C-A175-897C6B754B7B}" type="slidenum">
              <a:rPr lang="en-GB" smtClean="0"/>
              <a:pPr/>
              <a:t>4</a:t>
            </a:fld>
            <a:endParaRPr lang="en-GB" dirty="0"/>
          </a:p>
        </p:txBody>
      </p:sp>
      <p:sp>
        <p:nvSpPr>
          <p:cNvPr id="7" name="Slide Image Placeholder 6">
            <a:extLst>
              <a:ext uri="{FF2B5EF4-FFF2-40B4-BE49-F238E27FC236}">
                <a16:creationId xmlns:a16="http://schemas.microsoft.com/office/drawing/2014/main" id="{F7502729-B051-4E76-866F-BC8C1795F153}"/>
              </a:ext>
            </a:extLst>
          </p:cNvPr>
          <p:cNvSpPr>
            <a:spLocks noGrp="1" noRot="1" noChangeAspect="1"/>
          </p:cNvSpPr>
          <p:nvPr>
            <p:ph type="sldImg"/>
          </p:nvPr>
        </p:nvSpPr>
        <p:spPr>
          <a:xfrm>
            <a:off x="182563" y="536575"/>
            <a:ext cx="4114800" cy="2314575"/>
          </a:xfrm>
        </p:spPr>
      </p:sp>
    </p:spTree>
    <p:extLst>
      <p:ext uri="{BB962C8B-B14F-4D97-AF65-F5344CB8AC3E}">
        <p14:creationId xmlns:p14="http://schemas.microsoft.com/office/powerpoint/2010/main" val="81613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536575"/>
            <a:ext cx="4114800" cy="2314575"/>
          </a:xfrm>
        </p:spPr>
      </p:sp>
      <p:sp>
        <p:nvSpPr>
          <p:cNvPr id="3" name="Notes Placeholder 2"/>
          <p:cNvSpPr>
            <a:spLocks noGrp="1"/>
          </p:cNvSpPr>
          <p:nvPr>
            <p:ph type="body" idx="1"/>
          </p:nvPr>
        </p:nvSpPr>
        <p:spPr>
          <a:xfrm>
            <a:off x="4516120" y="135890"/>
            <a:ext cx="4353560" cy="6539230"/>
          </a:xfrm>
        </p:spPr>
        <p:txBody>
          <a:bodyPr/>
          <a:lstStyle/>
          <a:p>
            <a:pPr>
              <a:lnSpc>
                <a:spcPct val="104000"/>
              </a:lnSpc>
            </a:pPr>
            <a:endParaRPr lang="en-GB" sz="1100" dirty="0">
              <a:effectLst/>
              <a:ea typeface="Calibri" panose="020F0502020204030204" pitchFamily="34" charset="0"/>
              <a:cs typeface="Times New Roman" panose="02020603050405020304" pitchFamily="18" charset="0"/>
            </a:endParaRPr>
          </a:p>
          <a:p>
            <a:pPr>
              <a:lnSpc>
                <a:spcPts val="850"/>
              </a:lnSpc>
            </a:pPr>
            <a:endParaRPr lang="en-GB" sz="1100"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9EA6404-44DF-4E5C-A175-897C6B754B7B}" type="slidenum">
              <a:rPr lang="en-GB" smtClean="0"/>
              <a:t>5</a:t>
            </a:fld>
            <a:endParaRPr lang="en-GB" dirty="0"/>
          </a:p>
        </p:txBody>
      </p:sp>
    </p:spTree>
    <p:extLst>
      <p:ext uri="{BB962C8B-B14F-4D97-AF65-F5344CB8AC3E}">
        <p14:creationId xmlns:p14="http://schemas.microsoft.com/office/powerpoint/2010/main" val="111286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9EA6404-44DF-4E5C-A175-897C6B754B7B}" type="slidenum">
              <a:rPr lang="en-GB" smtClean="0"/>
              <a:pPr/>
              <a:t>7</a:t>
            </a:fld>
            <a:endParaRPr lang="en-GB" dirty="0"/>
          </a:p>
        </p:txBody>
      </p:sp>
      <p:sp>
        <p:nvSpPr>
          <p:cNvPr id="7" name="Slide Image Placeholder 6">
            <a:extLst>
              <a:ext uri="{FF2B5EF4-FFF2-40B4-BE49-F238E27FC236}">
                <a16:creationId xmlns:a16="http://schemas.microsoft.com/office/drawing/2014/main" id="{772141E3-327B-4709-85BC-822916913F59}"/>
              </a:ext>
            </a:extLst>
          </p:cNvPr>
          <p:cNvSpPr>
            <a:spLocks noGrp="1" noRot="1" noChangeAspect="1"/>
          </p:cNvSpPr>
          <p:nvPr>
            <p:ph type="sldImg"/>
          </p:nvPr>
        </p:nvSpPr>
        <p:spPr>
          <a:xfrm>
            <a:off x="182563" y="536575"/>
            <a:ext cx="4114800" cy="2314575"/>
          </a:xfrm>
        </p:spPr>
      </p:sp>
    </p:spTree>
    <p:extLst>
      <p:ext uri="{BB962C8B-B14F-4D97-AF65-F5344CB8AC3E}">
        <p14:creationId xmlns:p14="http://schemas.microsoft.com/office/powerpoint/2010/main" val="167895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3" y="536575"/>
            <a:ext cx="4114800" cy="2314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EA6404-44DF-4E5C-A175-897C6B754B7B}" type="slidenum">
              <a:rPr lang="en-GB" smtClean="0"/>
              <a:t>8</a:t>
            </a:fld>
            <a:endParaRPr lang="en-GB" dirty="0"/>
          </a:p>
        </p:txBody>
      </p:sp>
    </p:spTree>
    <p:extLst>
      <p:ext uri="{BB962C8B-B14F-4D97-AF65-F5344CB8AC3E}">
        <p14:creationId xmlns:p14="http://schemas.microsoft.com/office/powerpoint/2010/main" val="98864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1ADE9-581B-4E1D-9BF3-05D5391536A2}" type="slidenum">
              <a:rPr lang="en-GB" smtClean="0"/>
              <a:pPr/>
              <a:t>9</a:t>
            </a:fld>
            <a:endParaRPr lang="en-GB" dirty="0"/>
          </a:p>
        </p:txBody>
      </p:sp>
      <p:sp>
        <p:nvSpPr>
          <p:cNvPr id="7" name="Slide Image Placeholder 6">
            <a:extLst>
              <a:ext uri="{FF2B5EF4-FFF2-40B4-BE49-F238E27FC236}">
                <a16:creationId xmlns:a16="http://schemas.microsoft.com/office/drawing/2014/main" id="{5F92CE49-6705-4F81-B680-517E5E75E502}"/>
              </a:ext>
            </a:extLst>
          </p:cNvPr>
          <p:cNvSpPr>
            <a:spLocks noGrp="1" noRot="1" noChangeAspect="1"/>
          </p:cNvSpPr>
          <p:nvPr>
            <p:ph type="sldImg"/>
          </p:nvPr>
        </p:nvSpPr>
        <p:spPr>
          <a:xfrm>
            <a:off x="182563" y="536575"/>
            <a:ext cx="4114800" cy="2314575"/>
          </a:xfrm>
        </p:spPr>
      </p:sp>
    </p:spTree>
    <p:extLst>
      <p:ext uri="{BB962C8B-B14F-4D97-AF65-F5344CB8AC3E}">
        <p14:creationId xmlns:p14="http://schemas.microsoft.com/office/powerpoint/2010/main" val="221194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DF5289-35DC-2B4E-9E70-DA1B7734894F}" type="slidenum">
              <a:rPr lang="en-US" smtClean="0"/>
              <a:pPr/>
              <a:t>10</a:t>
            </a:fld>
            <a:endParaRPr lang="en-US" dirty="0"/>
          </a:p>
        </p:txBody>
      </p:sp>
      <p:sp>
        <p:nvSpPr>
          <p:cNvPr id="7" name="Slide Image Placeholder 6">
            <a:extLst>
              <a:ext uri="{FF2B5EF4-FFF2-40B4-BE49-F238E27FC236}">
                <a16:creationId xmlns:a16="http://schemas.microsoft.com/office/drawing/2014/main" id="{FEED6410-FC03-48F1-9498-7184D604843E}"/>
              </a:ext>
            </a:extLst>
          </p:cNvPr>
          <p:cNvSpPr>
            <a:spLocks noGrp="1" noRot="1" noChangeAspect="1"/>
          </p:cNvSpPr>
          <p:nvPr>
            <p:ph type="sldImg"/>
          </p:nvPr>
        </p:nvSpPr>
        <p:spPr>
          <a:xfrm>
            <a:off x="182563" y="536575"/>
            <a:ext cx="4114800" cy="2314575"/>
          </a:xfrm>
        </p:spPr>
      </p:sp>
    </p:spTree>
    <p:extLst>
      <p:ext uri="{BB962C8B-B14F-4D97-AF65-F5344CB8AC3E}">
        <p14:creationId xmlns:p14="http://schemas.microsoft.com/office/powerpoint/2010/main" val="150002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87414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104046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282376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42311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79922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4489827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1521910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1647001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B5985-8252-49C3-8A05-EF9B8974E5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200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FDCD29-6A17-470B-B0AF-D67357AD1B81}" type="slidenum">
              <a:rPr lang="en-GB" smtClean="0"/>
              <a:t>‹#›</a:t>
            </a:fld>
            <a:endParaRPr lang="en-GB" dirty="0"/>
          </a:p>
        </p:txBody>
      </p:sp>
      <p:pic>
        <p:nvPicPr>
          <p:cNvPr id="7" name="Picture 6">
            <a:extLst>
              <a:ext uri="{FF2B5EF4-FFF2-40B4-BE49-F238E27FC236}">
                <a16:creationId xmlns:a16="http://schemas.microsoft.com/office/drawing/2014/main" id="{D70C2410-D0C1-4A04-9E45-4CBFC8B980E0}"/>
              </a:ext>
            </a:extLst>
          </p:cNvPr>
          <p:cNvPicPr>
            <a:picLocks noChangeAspect="1"/>
          </p:cNvPicPr>
          <p:nvPr userDrawn="1"/>
        </p:nvPicPr>
        <p:blipFill>
          <a:blip r:embed="rId2"/>
          <a:stretch>
            <a:fillRect/>
          </a:stretch>
        </p:blipFill>
        <p:spPr>
          <a:xfrm>
            <a:off x="3147" y="0"/>
            <a:ext cx="12188855" cy="6858000"/>
          </a:xfrm>
          <a:prstGeom prst="rect">
            <a:avLst/>
          </a:prstGeom>
        </p:spPr>
      </p:pic>
    </p:spTree>
    <p:extLst>
      <p:ext uri="{BB962C8B-B14F-4D97-AF65-F5344CB8AC3E}">
        <p14:creationId xmlns:p14="http://schemas.microsoft.com/office/powerpoint/2010/main" val="2956852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283196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30403702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123317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366386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2941660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2741527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1884918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4240214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573628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1360255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BCBF97-276C-4C48-9D51-FEDAE2488802}" type="datetimeFigureOut">
              <a:rPr lang="en-GB" smtClean="0"/>
              <a:t>13/05/2024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FDCD29-6A17-470B-B0AF-D67357AD1B81}" type="slidenum">
              <a:rPr lang="en-GB" smtClean="0"/>
              <a:t>‹#›</a:t>
            </a:fld>
            <a:endParaRPr lang="en-GB" dirty="0"/>
          </a:p>
        </p:txBody>
      </p:sp>
    </p:spTree>
    <p:extLst>
      <p:ext uri="{BB962C8B-B14F-4D97-AF65-F5344CB8AC3E}">
        <p14:creationId xmlns:p14="http://schemas.microsoft.com/office/powerpoint/2010/main" val="215216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5" name="Footer Placeholder 4"/>
          <p:cNvSpPr>
            <a:spLocks noGrp="1"/>
          </p:cNvSpPr>
          <p:nvPr>
            <p:ph type="ftr" sz="quarter" idx="11"/>
          </p:nvPr>
        </p:nvSpPr>
        <p:spPr/>
        <p:txBody>
          <a:bodyPr/>
          <a:lstStyle/>
          <a:p>
            <a:r>
              <a:rPr lang="en-US" dirty="0"/>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8387006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6" name="Footer Placeholder 5"/>
          <p:cNvSpPr>
            <a:spLocks noGrp="1"/>
          </p:cNvSpPr>
          <p:nvPr>
            <p:ph type="ftr" sz="quarter" idx="11"/>
          </p:nvPr>
        </p:nvSpPr>
        <p:spPr/>
        <p:txBody>
          <a:bodyPr/>
          <a:lstStyle/>
          <a:p>
            <a:r>
              <a:rPr lang="en-US" dirty="0"/>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9678575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8" name="Footer Placeholder 7"/>
          <p:cNvSpPr>
            <a:spLocks noGrp="1"/>
          </p:cNvSpPr>
          <p:nvPr>
            <p:ph type="ftr" sz="quarter" idx="11"/>
          </p:nvPr>
        </p:nvSpPr>
        <p:spPr/>
        <p:txBody>
          <a:bodyPr/>
          <a:lstStyle/>
          <a:p>
            <a:r>
              <a:rPr lang="en-US" dirty="0"/>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151426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4" name="Footer Placeholder 3"/>
          <p:cNvSpPr>
            <a:spLocks noGrp="1"/>
          </p:cNvSpPr>
          <p:nvPr>
            <p:ph type="ftr" sz="quarter" idx="11"/>
          </p:nvPr>
        </p:nvSpPr>
        <p:spPr/>
        <p:txBody>
          <a:bodyPr/>
          <a:lstStyle/>
          <a:p>
            <a:r>
              <a:rPr lang="en-US" dirty="0"/>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1376975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3" name="Footer Placeholder 2"/>
          <p:cNvSpPr>
            <a:spLocks noGrp="1"/>
          </p:cNvSpPr>
          <p:nvPr>
            <p:ph type="ftr" sz="quarter" idx="11"/>
          </p:nvPr>
        </p:nvSpPr>
        <p:spPr/>
        <p:txBody>
          <a:bodyPr/>
          <a:lstStyle/>
          <a:p>
            <a:r>
              <a:rPr lang="en-US" dirty="0"/>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6796988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6" name="Footer Placeholder 5"/>
          <p:cNvSpPr>
            <a:spLocks noGrp="1"/>
          </p:cNvSpPr>
          <p:nvPr>
            <p:ph type="ftr" sz="quarter" idx="11"/>
          </p:nvPr>
        </p:nvSpPr>
        <p:spPr/>
        <p:txBody>
          <a:bodyPr/>
          <a:lstStyle/>
          <a:p>
            <a:r>
              <a:rPr lang="en-US" dirty="0"/>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2630761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Monday, May 13, 2024</a:t>
            </a:fld>
            <a:endParaRPr lang="en-US" dirty="0"/>
          </a:p>
        </p:txBody>
      </p:sp>
      <p:sp>
        <p:nvSpPr>
          <p:cNvPr id="6" name="Footer Placeholder 5"/>
          <p:cNvSpPr>
            <a:spLocks noGrp="1"/>
          </p:cNvSpPr>
          <p:nvPr>
            <p:ph type="ftr" sz="quarter" idx="11"/>
          </p:nvPr>
        </p:nvSpPr>
        <p:spPr/>
        <p:txBody>
          <a:bodyPr/>
          <a:lstStyle/>
          <a:p>
            <a:r>
              <a:rPr lang="en-US" dirty="0"/>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4543980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6CB39B-5F4C-4A7E-9BE3-AAFD45576D16}" type="datetime2">
              <a:rPr lang="en-US" smtClean="0"/>
              <a:t>Monday, May 13, 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Sample Footer</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29727222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5/13/2024</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9946595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12" Type="http://schemas.openxmlformats.org/officeDocument/2006/relationships/customXml" Target="../ink/ink3.xml"/><Relationship Id="rId2" Type="http://schemas.openxmlformats.org/officeDocument/2006/relationships/notesSlide" Target="../notesSlides/notesSlide10.xml"/><Relationship Id="rId1" Type="http://schemas.openxmlformats.org/officeDocument/2006/relationships/slideLayout" Target="../slideLayouts/slideLayout12.xml"/><Relationship Id="rId11" Type="http://schemas.openxmlformats.org/officeDocument/2006/relationships/customXml" Target="../ink/ink2.xml"/><Relationship Id="rId5" Type="http://schemas.openxmlformats.org/officeDocument/2006/relationships/customXml" Target="../ink/ink1.xml"/><Relationship Id="rId10" Type="http://schemas.openxmlformats.org/officeDocument/2006/relationships/image" Target="../media/image23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s://player.vimeo.com/video/245066229" TargetMode="Externa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hurchofengland.org/safeguarding" TargetMode="External"/><Relationship Id="rId3" Type="http://schemas.openxmlformats.org/officeDocument/2006/relationships/hyperlink" Target="mailto:safeguarding@lincoln.anglican.org" TargetMode="External"/><Relationship Id="rId7" Type="http://schemas.openxmlformats.org/officeDocument/2006/relationships/hyperlink" Target="https://www.lincoln.anglican.org/parish-support/safeguardin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mailto:DBS-checking@lincoln.anglican.org" TargetMode="External"/><Relationship Id="rId5" Type="http://schemas.openxmlformats.org/officeDocument/2006/relationships/hyperlink" Target="mailto:safeguarding.training@lincoln.Anglican.org" TargetMode="External"/><Relationship Id="rId4" Type="http://schemas.openxmlformats.org/officeDocument/2006/relationships/hyperlink" Target="mailto:safeguarding.admin@lincoln.anglica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mailto:safeguardingdashboard@lincoln.anglican.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884391-04C0-4A08-978B-F799A82D601F}"/>
              </a:ext>
            </a:extLst>
          </p:cNvPr>
          <p:cNvSpPr/>
          <p:nvPr/>
        </p:nvSpPr>
        <p:spPr>
          <a:xfrm>
            <a:off x="3849696" y="3429004"/>
            <a:ext cx="8172815" cy="2123658"/>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schemeClr val="accent6"/>
                </a:solidFill>
                <a:effectLst>
                  <a:outerShdw blurRad="38100" dist="25400" dir="5400000" algn="ctr" rotWithShape="0">
                    <a:srgbClr val="6E747A">
                      <a:alpha val="43000"/>
                    </a:srgbClr>
                  </a:outerShdw>
                </a:effectLst>
                <a:uLnTx/>
                <a:uFillTx/>
                <a:latin typeface="Trebuchet MS" panose="020B0603020202020204" pitchFamily="34" charset="0"/>
              </a:rPr>
              <a:t>Parish Safeguarding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0"/>
                <a:solidFill>
                  <a:schemeClr val="accent6"/>
                </a:solidFill>
                <a:effectLst>
                  <a:outerShdw blurRad="38100" dist="25400" dir="5400000" algn="ctr" rotWithShape="0">
                    <a:srgbClr val="6E747A">
                      <a:alpha val="43000"/>
                    </a:srgbClr>
                  </a:outerShdw>
                </a:effectLst>
                <a:uLnTx/>
                <a:uFillTx/>
                <a:latin typeface="Trebuchet MS" panose="020B0603020202020204" pitchFamily="34" charset="0"/>
              </a:rPr>
              <a:t>Officer Induction</a:t>
            </a:r>
          </a:p>
        </p:txBody>
      </p:sp>
    </p:spTree>
    <p:extLst>
      <p:ext uri="{BB962C8B-B14F-4D97-AF65-F5344CB8AC3E}">
        <p14:creationId xmlns:p14="http://schemas.microsoft.com/office/powerpoint/2010/main" val="293626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64" y="0"/>
            <a:ext cx="10572136" cy="1066800"/>
          </a:xfrm>
        </p:spPr>
        <p:txBody>
          <a:bodyPr>
            <a:noAutofit/>
          </a:bodyPr>
          <a:lstStyle/>
          <a:p>
            <a:pPr algn="ctr"/>
            <a:r>
              <a:rPr lang="en-GB" b="1" dirty="0"/>
              <a:t>Is it safeguarding? </a:t>
            </a:r>
            <a:br>
              <a:rPr lang="en-GB" b="1" dirty="0"/>
            </a:br>
            <a:r>
              <a:rPr lang="en-GB" b="1" dirty="0"/>
              <a:t>Definitely – Perhaps – Definitely not</a:t>
            </a:r>
          </a:p>
        </p:txBody>
      </p:sp>
      <p:sp>
        <p:nvSpPr>
          <p:cNvPr id="3" name="Content Placeholder 2"/>
          <p:cNvSpPr>
            <a:spLocks noGrp="1"/>
          </p:cNvSpPr>
          <p:nvPr>
            <p:ph idx="1"/>
          </p:nvPr>
        </p:nvSpPr>
        <p:spPr>
          <a:xfrm>
            <a:off x="95864" y="1066800"/>
            <a:ext cx="9387349" cy="5435813"/>
          </a:xfrm>
        </p:spPr>
        <p:txBody>
          <a:bodyPr>
            <a:noAutofit/>
          </a:bodyPr>
          <a:lstStyle/>
          <a:p>
            <a:pPr>
              <a:buFont typeface="Arial" panose="020B0604020202020204" pitchFamily="34" charset="0"/>
              <a:buChar char="•"/>
            </a:pPr>
            <a:r>
              <a:rPr lang="en-GB" sz="2200" dirty="0"/>
              <a:t>A child at a church club is frightened to go home because he is afraid his dad will punish him physically for getting a bad test result at school.</a:t>
            </a:r>
          </a:p>
          <a:p>
            <a:pPr>
              <a:buFont typeface="Arial" panose="020B0604020202020204" pitchFamily="34" charset="0"/>
              <a:buChar char="•"/>
            </a:pPr>
            <a:r>
              <a:rPr lang="en-GB" sz="2200" dirty="0"/>
              <a:t>A physically disabled adult is reprimanded, patronised and excluded from some church activities because of her attention-seeking behaviour.</a:t>
            </a:r>
          </a:p>
          <a:p>
            <a:pPr>
              <a:buFont typeface="Arial" panose="020B0604020202020204" pitchFamily="34" charset="0"/>
              <a:buChar char="•"/>
            </a:pPr>
            <a:r>
              <a:rPr lang="en-GB" sz="2200" dirty="0"/>
              <a:t>A man reports that as a child he was told in a confirmation class about hell and this terrified him, because he deduced that all his family would go to hell.  His mother had a life-threatening illness at the time.</a:t>
            </a:r>
          </a:p>
          <a:p>
            <a:pPr>
              <a:buFont typeface="Arial" panose="020B0604020202020204" pitchFamily="34" charset="0"/>
              <a:buChar char="•"/>
            </a:pPr>
            <a:r>
              <a:rPr lang="en-GB" sz="2200" dirty="0"/>
              <a:t>Kirsty, a 13-year-old girl, attends the church youth club with her friends, who are chatting with each other in the church kitchen after club.  They refer to Mikey, one of the young leaders aged 18, who has made them all friends on Facebook and regularly messages Kirsty.  She says he has asked her out, and she can’t decide whether to meet him.</a:t>
            </a:r>
            <a:endParaRPr lang="en-GB" sz="2200" b="1" dirty="0"/>
          </a:p>
        </p:txBody>
      </p:sp>
      <p:sp>
        <p:nvSpPr>
          <p:cNvPr id="4" name="Slide Number Placeholder 3"/>
          <p:cNvSpPr>
            <a:spLocks noGrp="1"/>
          </p:cNvSpPr>
          <p:nvPr>
            <p:ph type="sldNum" sz="quarter" idx="12"/>
          </p:nvPr>
        </p:nvSpPr>
        <p:spPr/>
        <p:txBody>
          <a:bodyPr/>
          <a:lstStyle/>
          <a:p>
            <a:endParaRPr lang="en-GB" dirty="0"/>
          </a:p>
          <a:p>
            <a:fld id="{962F0849-0BE3-4B85-894E-7F8ED07CDB1C}" type="slidenum">
              <a:rPr lang="en-GB" smtClean="0"/>
              <a:t>10</a:t>
            </a:fld>
            <a:endParaRPr lang="en-GB" dirty="0"/>
          </a:p>
        </p:txBody>
      </p:sp>
    </p:spTree>
    <p:extLst>
      <p:ext uri="{BB962C8B-B14F-4D97-AF65-F5344CB8AC3E}">
        <p14:creationId xmlns:p14="http://schemas.microsoft.com/office/powerpoint/2010/main" val="4490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BEFC-6FC0-D4B0-975C-C34B56D2AA8F}"/>
              </a:ext>
            </a:extLst>
          </p:cNvPr>
          <p:cNvSpPr>
            <a:spLocks noGrp="1"/>
          </p:cNvSpPr>
          <p:nvPr>
            <p:ph type="title"/>
          </p:nvPr>
        </p:nvSpPr>
        <p:spPr/>
        <p:txBody>
          <a:bodyPr/>
          <a:lstStyle/>
          <a:p>
            <a:r>
              <a:rPr lang="en-GB" dirty="0"/>
              <a:t>Is it safeguarding? – scenarios continued</a:t>
            </a:r>
          </a:p>
        </p:txBody>
      </p:sp>
      <p:sp>
        <p:nvSpPr>
          <p:cNvPr id="3" name="Content Placeholder 2">
            <a:extLst>
              <a:ext uri="{FF2B5EF4-FFF2-40B4-BE49-F238E27FC236}">
                <a16:creationId xmlns:a16="http://schemas.microsoft.com/office/drawing/2014/main" id="{73497154-5A08-7BF9-027D-26531FBD42F8}"/>
              </a:ext>
            </a:extLst>
          </p:cNvPr>
          <p:cNvSpPr>
            <a:spLocks noGrp="1"/>
          </p:cNvSpPr>
          <p:nvPr>
            <p:ph idx="1"/>
          </p:nvPr>
        </p:nvSpPr>
        <p:spPr>
          <a:xfrm>
            <a:off x="677334" y="2160589"/>
            <a:ext cx="9268332" cy="4565888"/>
          </a:xfrm>
        </p:spPr>
        <p:txBody>
          <a:bodyPr>
            <a:normAutofit lnSpcReduction="10000"/>
          </a:bodyPr>
          <a:lstStyle/>
          <a:p>
            <a:r>
              <a:rPr lang="en-GB" sz="2200" dirty="0"/>
              <a:t>All of these required parish responses in the first instance. What would you do? Who would you tell? How it was dealt with at that stage could either cause more harm or lead forward to a sound process.</a:t>
            </a:r>
          </a:p>
          <a:p>
            <a:endParaRPr lang="en-GB" sz="2200" dirty="0"/>
          </a:p>
          <a:p>
            <a:r>
              <a:rPr lang="en-GB" sz="2200" dirty="0"/>
              <a:t>Supervision, boundaries and support for the staff involved in these activities where the concerns came to light is vitally important. </a:t>
            </a:r>
          </a:p>
          <a:p>
            <a:endParaRPr lang="en-GB" sz="2200" dirty="0"/>
          </a:p>
          <a:p>
            <a:r>
              <a:rPr lang="en-GB" sz="2200" dirty="0"/>
              <a:t>Having a heightened awareness for recognising where safeguarding concerns may be present may result in an increase in case issues and workload – whilst it might not immediately feel like it - this is a natural and positive result of being better informed! </a:t>
            </a:r>
          </a:p>
          <a:p>
            <a:endParaRPr lang="en-GB" dirty="0"/>
          </a:p>
        </p:txBody>
      </p:sp>
    </p:spTree>
    <p:extLst>
      <p:ext uri="{BB962C8B-B14F-4D97-AF65-F5344CB8AC3E}">
        <p14:creationId xmlns:p14="http://schemas.microsoft.com/office/powerpoint/2010/main" val="3395837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54689BCF-860C-4872-95F6-1763EDA642DB}"/>
              </a:ext>
            </a:extLst>
          </p:cNvPr>
          <p:cNvPicPr/>
          <p:nvPr/>
        </p:nvPicPr>
        <p:blipFill rotWithShape="1">
          <a:blip r:embed="rId3">
            <a:extLst>
              <a:ext uri="{BEBA8EAE-BF5A-486C-A8C5-ECC9F3942E4B}">
                <a14:imgProps xmlns:a14="http://schemas.microsoft.com/office/drawing/2010/main">
                  <a14:imgLayer r:embed="rId4">
                    <a14:imgEffect>
                      <a14:backgroundRemoval t="8167" b="81667" l="14000" r="94583">
                        <a14:foregroundMark x1="69333" y1="47500" x2="69333" y2="47500"/>
                        <a14:foregroundMark x1="58750" y1="49333" x2="58750" y2="49333"/>
                        <a14:foregroundMark x1="52083" y1="49833" x2="52083" y2="49833"/>
                        <a14:foregroundMark x1="49417" y1="50167" x2="49417" y2="50167"/>
                        <a14:foregroundMark x1="41250" y1="51833" x2="41250" y2="51833"/>
                        <a14:foregroundMark x1="38167" y1="52333" x2="38167" y2="52333"/>
                        <a14:foregroundMark x1="34083" y1="53667" x2="34083" y2="53667"/>
                        <a14:foregroundMark x1="29167" y1="57000" x2="29167" y2="57000"/>
                        <a14:foregroundMark x1="23083" y1="56500" x2="23083" y2="56500"/>
                        <a14:foregroundMark x1="19833" y1="58167" x2="19833" y2="58167"/>
                        <a14:foregroundMark x1="19667" y1="59333" x2="19667" y2="59333"/>
                        <a14:foregroundMark x1="86250" y1="38667" x2="86250" y2="38667"/>
                        <a14:foregroundMark x1="38833" y1="42333" x2="38833" y2="42333"/>
                        <a14:foregroundMark x1="41333" y1="42000" x2="41333" y2="42000"/>
                        <a14:foregroundMark x1="41833" y1="37500" x2="41833" y2="37500"/>
                        <a14:foregroundMark x1="64000" y1="9167" x2="64000" y2="9167"/>
                        <a14:foregroundMark x1="31833" y1="69333" x2="31833" y2="69333"/>
                        <a14:foregroundMark x1="25750" y1="71333" x2="25750" y2="71333"/>
                        <a14:foregroundMark x1="21667" y1="74333" x2="21667" y2="74333"/>
                        <a14:foregroundMark x1="23750" y1="75333" x2="23750" y2="75333"/>
                        <a14:foregroundMark x1="21167" y1="78333" x2="21167" y2="78333"/>
                        <a14:foregroundMark x1="15917" y1="72667" x2="15917" y2="72667"/>
                        <a14:foregroundMark x1="77750" y1="66500" x2="77750" y2="66500"/>
                        <a14:foregroundMark x1="77750" y1="66500" x2="77750" y2="66500"/>
                        <a14:foregroundMark x1="79000" y1="65500" x2="79000" y2="65500"/>
                        <a14:foregroundMark x1="81083" y1="61333" x2="81083" y2="61333"/>
                        <a14:foregroundMark x1="82750" y1="58833" x2="82750" y2="58833"/>
                        <a14:foregroundMark x1="82833" y1="56500" x2="82833" y2="56500"/>
                        <a14:foregroundMark x1="88167" y1="42333" x2="88167" y2="42333"/>
                        <a14:foregroundMark x1="35833" y1="39500" x2="35833" y2="39500"/>
                        <a14:foregroundMark x1="25250" y1="38000" x2="25250" y2="38000"/>
                        <a14:foregroundMark x1="20917" y1="37500" x2="20917" y2="37500"/>
                        <a14:foregroundMark x1="14333" y1="36833" x2="14333" y2="36833"/>
                        <a14:foregroundMark x1="57250" y1="67167" x2="57250" y2="67167"/>
                        <a14:foregroundMark x1="58750" y1="79500" x2="58750" y2="79500"/>
                        <a14:foregroundMark x1="38500" y1="80000" x2="38500" y2="80000"/>
                        <a14:foregroundMark x1="14333" y1="55000" x2="14333" y2="55000"/>
                        <a14:foregroundMark x1="14000" y1="77833" x2="14000" y2="77833"/>
                        <a14:foregroundMark x1="79083" y1="18000" x2="79083" y2="18000"/>
                        <a14:foregroundMark x1="14250" y1="39333" x2="14250" y2="39333"/>
                        <a14:foregroundMark x1="14167" y1="41000" x2="14167" y2="41000"/>
                        <a14:foregroundMark x1="14250" y1="45500" x2="14250" y2="45500"/>
                        <a14:foregroundMark x1="14667" y1="51000" x2="14667" y2="51000"/>
                        <a14:foregroundMark x1="14250" y1="49167" x2="14250" y2="49167"/>
                        <a14:foregroundMark x1="14500" y1="52833" x2="14500" y2="52833"/>
                        <a14:foregroundMark x1="14500" y1="57833" x2="14500" y2="57833"/>
                        <a14:foregroundMark x1="14417" y1="60333" x2="14417" y2="60333"/>
                        <a14:foregroundMark x1="14250" y1="56667" x2="14250" y2="56667"/>
                        <a14:foregroundMark x1="14250" y1="61167" x2="14250" y2="61167"/>
                        <a14:foregroundMark x1="14333" y1="70500" x2="14333" y2="70500"/>
                        <a14:foregroundMark x1="19667" y1="81667" x2="19667" y2="81667"/>
                        <a14:foregroundMark x1="70667" y1="8333" x2="70667" y2="8333"/>
                        <a14:foregroundMark x1="82750" y1="58333" x2="82750" y2="58333"/>
                        <a14:foregroundMark x1="82750" y1="58667" x2="82750" y2="58667"/>
                        <a14:foregroundMark x1="81917" y1="59667" x2="81917" y2="59667"/>
                        <a14:foregroundMark x1="81917" y1="59667" x2="81917" y2="59667"/>
                        <a14:foregroundMark x1="81917" y1="59667" x2="81917" y2="59667"/>
                        <a14:foregroundMark x1="81917" y1="59667" x2="81917" y2="59667"/>
                        <a14:foregroundMark x1="81917" y1="59667" x2="81917" y2="59667"/>
                        <a14:foregroundMark x1="81917" y1="59667" x2="81917" y2="59667"/>
                        <a14:foregroundMark x1="81917" y1="59667" x2="81917" y2="59667"/>
                        <a14:foregroundMark x1="81917" y1="59667" x2="81917" y2="59667"/>
                        <a14:foregroundMark x1="81917" y1="59667" x2="81917" y2="59667"/>
                        <a14:foregroundMark x1="81917" y1="59667" x2="81917" y2="59667"/>
                        <a14:foregroundMark x1="81917" y1="59667" x2="81917" y2="59667"/>
                        <a14:foregroundMark x1="81833" y1="59833" x2="81833" y2="59833"/>
                        <a14:foregroundMark x1="81833" y1="59833" x2="81833" y2="59833"/>
                        <a14:foregroundMark x1="82000" y1="59667" x2="82000" y2="59667"/>
                        <a14:foregroundMark x1="81917" y1="59500" x2="81917" y2="59500"/>
                        <a14:foregroundMark x1="81667" y1="60000" x2="81667" y2="60000"/>
                        <a14:foregroundMark x1="82000" y1="59667" x2="82000" y2="59667"/>
                        <a14:foregroundMark x1="81917" y1="60000" x2="81917" y2="60000"/>
                        <a14:foregroundMark x1="81583" y1="59667" x2="81583" y2="59667"/>
                        <a14:foregroundMark x1="81917" y1="59500" x2="81917" y2="59500"/>
                        <a14:foregroundMark x1="81667" y1="59667" x2="81667" y2="59667"/>
                        <a14:foregroundMark x1="81833" y1="59833" x2="81833" y2="59833"/>
                        <a14:foregroundMark x1="94583" y1="55000" x2="94583" y2="55000"/>
                        <a14:foregroundMark x1="81917" y1="57833" x2="81917" y2="57833"/>
                        <a14:foregroundMark x1="81917" y1="58167" x2="81917" y2="58167"/>
                        <a14:foregroundMark x1="81750" y1="58000" x2="81750" y2="58000"/>
                        <a14:foregroundMark x1="82500" y1="58167" x2="82500" y2="58167"/>
                        <a14:foregroundMark x1="82417" y1="58000" x2="82417" y2="58000"/>
                        <a14:foregroundMark x1="82417" y1="58167" x2="82417" y2="58167"/>
                        <a14:foregroundMark x1="81500" y1="60167" x2="81500" y2="60167"/>
                        <a14:foregroundMark x1="81417" y1="60333" x2="81417" y2="60333"/>
                        <a14:foregroundMark x1="82417" y1="58833" x2="82417" y2="58833"/>
                        <a14:foregroundMark x1="81917" y1="60167" x2="81917" y2="60167"/>
                        <a14:foregroundMark x1="81833" y1="59833" x2="81833" y2="59833"/>
                        <a14:foregroundMark x1="81833" y1="59667" x2="81833" y2="59667"/>
                        <a14:foregroundMark x1="81833" y1="59667" x2="81833" y2="59667"/>
                        <a14:foregroundMark x1="82417" y1="58167" x2="82417" y2="58167"/>
                        <a14:foregroundMark x1="82417" y1="57833" x2="82417" y2="57833"/>
                        <a14:foregroundMark x1="82500" y1="58000" x2="82500" y2="58000"/>
                        <a14:foregroundMark x1="82583" y1="58167" x2="82583" y2="58167"/>
                        <a14:foregroundMark x1="82500" y1="57833" x2="82500" y2="57833"/>
                        <a14:foregroundMark x1="82750" y1="58167" x2="82750" y2="58167"/>
                        <a14:foregroundMark x1="82500" y1="57833" x2="82500" y2="57833"/>
                        <a14:foregroundMark x1="82333" y1="58167" x2="82333" y2="58167"/>
                        <a14:backgroundMark x1="33000" y1="11000" x2="33000" y2="11000"/>
                        <a14:backgroundMark x1="27750" y1="13167" x2="27750" y2="13167"/>
                        <a14:backgroundMark x1="21917" y1="21333" x2="21917" y2="21333"/>
                        <a14:backgroundMark x1="28167" y1="19500" x2="28167" y2="19500"/>
                        <a14:backgroundMark x1="85500" y1="26333" x2="85500" y2="26333"/>
                        <a14:backgroundMark x1="90500" y1="37167" x2="90500" y2="37167"/>
                        <a14:backgroundMark x1="68000" y1="7000" x2="68000" y2="7000"/>
                        <a14:backgroundMark x1="64750" y1="8833" x2="64750" y2="8833"/>
                        <a14:backgroundMark x1="63917" y1="9000" x2="63917" y2="9000"/>
                        <a14:backgroundMark x1="13917" y1="77333" x2="13917" y2="77333"/>
                        <a14:backgroundMark x1="13750" y1="78000" x2="13750" y2="78000"/>
                        <a14:backgroundMark x1="62250" y1="81667" x2="62250" y2="81667"/>
                        <a14:backgroundMark x1="70667" y1="81000" x2="70667" y2="81000"/>
                        <a14:backgroundMark x1="70167" y1="81167" x2="70167" y2="81167"/>
                        <a14:backgroundMark x1="72500" y1="80500" x2="72500" y2="80500"/>
                        <a14:backgroundMark x1="84167" y1="56667" x2="84167" y2="56667"/>
                        <a14:backgroundMark x1="82000" y1="59667" x2="82000" y2="59667"/>
                        <a14:backgroundMark x1="82667" y1="58667" x2="82667" y2="58667"/>
                        <a14:backgroundMark x1="82917" y1="58500" x2="82917" y2="58500"/>
                        <a14:backgroundMark x1="82750" y1="58500" x2="82750" y2="58500"/>
                        <a14:backgroundMark x1="81917" y1="59667" x2="81917" y2="59667"/>
                        <a14:backgroundMark x1="81750" y1="59833" x2="81750" y2="59833"/>
                        <a14:backgroundMark x1="82417" y1="58000" x2="82417" y2="58000"/>
                        <a14:backgroundMark x1="82917" y1="59000" x2="82917" y2="59000"/>
                        <a14:backgroundMark x1="82917" y1="58167" x2="82917" y2="58167"/>
                        <a14:backgroundMark x1="82500" y1="59000" x2="82500" y2="59000"/>
                        <a14:backgroundMark x1="82500" y1="58000" x2="82500" y2="58000"/>
                        <a14:backgroundMark x1="82417" y1="58000" x2="82417" y2="58000"/>
                        <a14:backgroundMark x1="82583" y1="58000" x2="82583" y2="58000"/>
                        <a14:backgroundMark x1="82000" y1="60167" x2="82000" y2="60167"/>
                        <a14:backgroundMark x1="81833" y1="59833" x2="81833" y2="59833"/>
                        <a14:backgroundMark x1="81667" y1="60167" x2="81667" y2="60167"/>
                        <a14:backgroundMark x1="80417" y1="63500" x2="80417" y2="63500"/>
                      </a14:backgroundRemoval>
                    </a14:imgEffect>
                  </a14:imgLayer>
                </a14:imgProps>
              </a:ext>
              <a:ext uri="{28A0092B-C50C-407E-A947-70E740481C1C}">
                <a14:useLocalDpi xmlns:a14="http://schemas.microsoft.com/office/drawing/2010/main" val="0"/>
              </a:ext>
            </a:extLst>
          </a:blip>
          <a:srcRect l="13380" t="4145" r="8082" b="16567"/>
          <a:stretch/>
        </p:blipFill>
        <p:spPr>
          <a:xfrm>
            <a:off x="1680589" y="150476"/>
            <a:ext cx="9115047" cy="1749357"/>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AB84182D-AA2D-4AB6-9B38-32977A79D2EC}"/>
                  </a:ext>
                </a:extLst>
              </p14:cNvPr>
              <p14:cNvContentPartPr/>
              <p14:nvPr/>
            </p14:nvContentPartPr>
            <p14:xfrm>
              <a:off x="9766180" y="2073389"/>
              <a:ext cx="360" cy="360"/>
            </p14:xfrm>
          </p:contentPart>
        </mc:Choice>
        <mc:Fallback xmlns="">
          <p:pic>
            <p:nvPicPr>
              <p:cNvPr id="9" name="Ink 8">
                <a:extLst>
                  <a:ext uri="{FF2B5EF4-FFF2-40B4-BE49-F238E27FC236}">
                    <a16:creationId xmlns:a16="http://schemas.microsoft.com/office/drawing/2014/main" id="{AB84182D-AA2D-4AB6-9B38-32977A79D2EC}"/>
                  </a:ext>
                </a:extLst>
              </p:cNvPr>
              <p:cNvPicPr/>
              <p:nvPr/>
            </p:nvPicPr>
            <p:blipFill>
              <a:blip r:embed="rId10"/>
              <a:stretch>
                <a:fillRect/>
              </a:stretch>
            </p:blipFill>
            <p:spPr>
              <a:xfrm>
                <a:off x="9694180" y="192938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B24845FA-87E3-47CB-8910-8A55F741B8B1}"/>
                  </a:ext>
                </a:extLst>
              </p14:cNvPr>
              <p14:cNvContentPartPr/>
              <p14:nvPr/>
            </p14:nvContentPartPr>
            <p14:xfrm>
              <a:off x="9766180" y="2073389"/>
              <a:ext cx="360" cy="360"/>
            </p14:xfrm>
          </p:contentPart>
        </mc:Choice>
        <mc:Fallback xmlns="">
          <p:pic>
            <p:nvPicPr>
              <p:cNvPr id="10" name="Ink 9">
                <a:extLst>
                  <a:ext uri="{FF2B5EF4-FFF2-40B4-BE49-F238E27FC236}">
                    <a16:creationId xmlns:a16="http://schemas.microsoft.com/office/drawing/2014/main" id="{B24845FA-87E3-47CB-8910-8A55F741B8B1}"/>
                  </a:ext>
                </a:extLst>
              </p:cNvPr>
              <p:cNvPicPr/>
              <p:nvPr/>
            </p:nvPicPr>
            <p:blipFill>
              <a:blip r:embed="rId10"/>
              <a:stretch>
                <a:fillRect/>
              </a:stretch>
            </p:blipFill>
            <p:spPr>
              <a:xfrm>
                <a:off x="9694180" y="1929389"/>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E9835101-D8C3-491F-A3FE-288550849941}"/>
                  </a:ext>
                </a:extLst>
              </p14:cNvPr>
              <p14:cNvContentPartPr/>
              <p14:nvPr/>
            </p14:nvContentPartPr>
            <p14:xfrm>
              <a:off x="9766180" y="2073389"/>
              <a:ext cx="360" cy="360"/>
            </p14:xfrm>
          </p:contentPart>
        </mc:Choice>
        <mc:Fallback xmlns="">
          <p:pic>
            <p:nvPicPr>
              <p:cNvPr id="22" name="Ink 21">
                <a:extLst>
                  <a:ext uri="{FF2B5EF4-FFF2-40B4-BE49-F238E27FC236}">
                    <a16:creationId xmlns:a16="http://schemas.microsoft.com/office/drawing/2014/main" id="{E9835101-D8C3-491F-A3FE-288550849941}"/>
                  </a:ext>
                </a:extLst>
              </p:cNvPr>
              <p:cNvPicPr/>
              <p:nvPr/>
            </p:nvPicPr>
            <p:blipFill>
              <a:blip r:embed="rId10"/>
              <a:stretch>
                <a:fillRect/>
              </a:stretch>
            </p:blipFill>
            <p:spPr>
              <a:xfrm>
                <a:off x="9694180" y="1929389"/>
                <a:ext cx="144000" cy="288000"/>
              </a:xfrm>
              <a:prstGeom prst="rect">
                <a:avLst/>
              </a:prstGeom>
            </p:spPr>
          </p:pic>
        </mc:Fallback>
      </mc:AlternateContent>
      <p:sp>
        <p:nvSpPr>
          <p:cNvPr id="2" name="TextBox 1">
            <a:extLst>
              <a:ext uri="{FF2B5EF4-FFF2-40B4-BE49-F238E27FC236}">
                <a16:creationId xmlns:a16="http://schemas.microsoft.com/office/drawing/2014/main" id="{99CA7F49-9BEE-36E6-5008-89AA8389D437}"/>
              </a:ext>
            </a:extLst>
          </p:cNvPr>
          <p:cNvSpPr txBox="1"/>
          <p:nvPr/>
        </p:nvSpPr>
        <p:spPr>
          <a:xfrm>
            <a:off x="185997" y="2073389"/>
            <a:ext cx="11644641" cy="3139321"/>
          </a:xfrm>
          <a:prstGeom prst="rect">
            <a:avLst/>
          </a:prstGeom>
          <a:noFill/>
        </p:spPr>
        <p:txBody>
          <a:bodyPr wrap="square" rtlCol="0">
            <a:spAutoFit/>
          </a:bodyPr>
          <a:lstStyle/>
          <a:p>
            <a:pPr algn="just"/>
            <a:r>
              <a:rPr lang="en-GB" b="0" dirty="0"/>
              <a:t>You have recently attended a PCC meeting to give a safeguarding update on the agenda and learned that a number of the PCC are very unhappy about the fact that they need to undertake safeguarding training. They say that it is ridiculous and that they simply will not do it. One particular lady (who is considered a stalwart of the church and commands a lot of respect) has just said “if she has to do any form of safeguarding training then she will simply leave her role and the church will die without volunteers”. The lady goes on to say to the other members of the PCC “I have been at this church for over 20 years and there has never been any safeguarding </a:t>
            </a:r>
            <a:r>
              <a:rPr lang="en-GB" b="1" dirty="0"/>
              <a:t>things</a:t>
            </a:r>
            <a:r>
              <a:rPr lang="en-GB" b="0" dirty="0"/>
              <a:t> happen!! And what’s more there is unlikely to be any safeguarding things happen because the only time we get children is Easter and Christmas”.</a:t>
            </a:r>
          </a:p>
          <a:p>
            <a:pPr algn="just"/>
            <a:endParaRPr lang="en-GB" b="0" dirty="0"/>
          </a:p>
          <a:p>
            <a:pPr algn="just"/>
            <a:r>
              <a:rPr lang="en-GB" b="0" dirty="0"/>
              <a:t>How would you respond to these concerns raised by some PCC members and how would you address this? </a:t>
            </a:r>
          </a:p>
          <a:p>
            <a:pPr algn="just"/>
            <a:endParaRPr lang="en-GB" dirty="0"/>
          </a:p>
        </p:txBody>
      </p:sp>
      <p:sp>
        <p:nvSpPr>
          <p:cNvPr id="3" name="TextBox 2">
            <a:extLst>
              <a:ext uri="{FF2B5EF4-FFF2-40B4-BE49-F238E27FC236}">
                <a16:creationId xmlns:a16="http://schemas.microsoft.com/office/drawing/2014/main" id="{E0F13997-E051-01A6-2228-519B83EF1E1F}"/>
              </a:ext>
            </a:extLst>
          </p:cNvPr>
          <p:cNvSpPr txBox="1"/>
          <p:nvPr/>
        </p:nvSpPr>
        <p:spPr>
          <a:xfrm>
            <a:off x="185997" y="5212710"/>
            <a:ext cx="11643561" cy="1477328"/>
          </a:xfrm>
          <a:prstGeom prst="rect">
            <a:avLst/>
          </a:prstGeom>
          <a:noFill/>
          <a:ln>
            <a:solidFill>
              <a:schemeClr val="accent2"/>
            </a:solidFill>
          </a:ln>
        </p:spPr>
        <p:txBody>
          <a:bodyPr wrap="square" rtlCol="0">
            <a:spAutoFit/>
          </a:bodyPr>
          <a:lstStyle/>
          <a:p>
            <a:pPr algn="just"/>
            <a:r>
              <a:rPr lang="en-GB" dirty="0"/>
              <a:t>-We are safeguarding both children and adults who might be vulnerable, and we may not know who the adults are. </a:t>
            </a:r>
          </a:p>
          <a:p>
            <a:pPr algn="just"/>
            <a:r>
              <a:rPr lang="en-GB" dirty="0"/>
              <a:t>-We are setting the standard for those coming into our church and taking on roles, therefore following safer recruitment guidance. </a:t>
            </a:r>
          </a:p>
          <a:p>
            <a:pPr algn="just"/>
            <a:r>
              <a:rPr lang="en-GB" dirty="0"/>
              <a:t>-We are creating a safe and welcoming space where people can explore their faith and flourish.</a:t>
            </a:r>
          </a:p>
        </p:txBody>
      </p:sp>
    </p:spTree>
    <p:extLst>
      <p:ext uri="{BB962C8B-B14F-4D97-AF65-F5344CB8AC3E}">
        <p14:creationId xmlns:p14="http://schemas.microsoft.com/office/powerpoint/2010/main" val="15859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49E3D3B7-6D23-47A0-BD62-57BDE93048DA}"/>
              </a:ext>
            </a:extLst>
          </p:cNvPr>
          <p:cNvSpPr>
            <a:spLocks noGrp="1"/>
          </p:cNvSpPr>
          <p:nvPr>
            <p:ph type="title"/>
          </p:nvPr>
        </p:nvSpPr>
        <p:spPr>
          <a:xfrm>
            <a:off x="-158895" y="100207"/>
            <a:ext cx="4335468" cy="1547629"/>
          </a:xfrm>
        </p:spPr>
        <p:txBody>
          <a:bodyPr vert="horz" lIns="91440" tIns="45720" rIns="91440" bIns="45720" rtlCol="0" anchor="b">
            <a:normAutofit fontScale="90000"/>
          </a:bodyPr>
          <a:lstStyle/>
          <a:p>
            <a:pPr algn="r"/>
            <a:r>
              <a:rPr lang="en-US" sz="5400" kern="1200" dirty="0">
                <a:solidFill>
                  <a:schemeClr val="accent1"/>
                </a:solidFill>
                <a:latin typeface="+mj-lt"/>
                <a:ea typeface="+mj-ea"/>
                <a:cs typeface="+mj-cs"/>
              </a:rPr>
              <a:t>Dynamics to be aware of</a:t>
            </a:r>
          </a:p>
        </p:txBody>
      </p:sp>
      <p:pic>
        <p:nvPicPr>
          <p:cNvPr id="5" name="Content Placeholder 4" descr="Social network with solid fill">
            <a:extLst>
              <a:ext uri="{FF2B5EF4-FFF2-40B4-BE49-F238E27FC236}">
                <a16:creationId xmlns:a16="http://schemas.microsoft.com/office/drawing/2014/main" id="{CB9EF49D-16E2-4600-8A76-32B1C4BFBD7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6154" y="874021"/>
            <a:ext cx="3280613" cy="3280613"/>
          </a:xfrm>
          <a:prstGeom prst="rect">
            <a:avLst/>
          </a:prstGeom>
        </p:spPr>
      </p:pic>
      <p:sp>
        <p:nvSpPr>
          <p:cNvPr id="4" name="TextBox 3">
            <a:extLst>
              <a:ext uri="{FF2B5EF4-FFF2-40B4-BE49-F238E27FC236}">
                <a16:creationId xmlns:a16="http://schemas.microsoft.com/office/drawing/2014/main" id="{CA58D1CB-A811-B6DD-274A-3EAE532D9AFD}"/>
              </a:ext>
            </a:extLst>
          </p:cNvPr>
          <p:cNvSpPr txBox="1"/>
          <p:nvPr/>
        </p:nvSpPr>
        <p:spPr>
          <a:xfrm>
            <a:off x="638827" y="1748043"/>
            <a:ext cx="3528827" cy="3970318"/>
          </a:xfrm>
          <a:prstGeom prst="rect">
            <a:avLst/>
          </a:prstGeom>
          <a:noFill/>
        </p:spPr>
        <p:txBody>
          <a:bodyPr wrap="square" rtlCol="0">
            <a:spAutoFit/>
          </a:bodyPr>
          <a:lstStyle/>
          <a:p>
            <a:r>
              <a:rPr lang="en-US" sz="1800" dirty="0">
                <a:solidFill>
                  <a:srgbClr val="231F20"/>
                </a:solidFill>
                <a:effectLst/>
                <a:ea typeface="Arial" panose="020B0604020202020204" pitchFamily="34" charset="0"/>
                <a:cs typeface="Times New Roman" panose="02020603050405020304" pitchFamily="18" charset="0"/>
              </a:rPr>
              <a:t>The Parish Safeguarding Officer is a key leadership position in relation to safeguarding – but are not solely responsible for safeguarding in their parish. To this end their role is about positively shaping the culture of safeguarding in the parish together with other leaders. </a:t>
            </a:r>
          </a:p>
          <a:p>
            <a:endParaRPr lang="en-US" sz="1800" dirty="0">
              <a:solidFill>
                <a:srgbClr val="231F20"/>
              </a:solidFill>
              <a:ea typeface="Arial" panose="020B0604020202020204" pitchFamily="34" charset="0"/>
              <a:cs typeface="Times New Roman" panose="02020603050405020304" pitchFamily="18" charset="0"/>
            </a:endParaRPr>
          </a:p>
          <a:p>
            <a:r>
              <a:rPr lang="en-US" sz="1800" dirty="0">
                <a:solidFill>
                  <a:srgbClr val="231F20"/>
                </a:solidFill>
                <a:effectLst/>
                <a:ea typeface="Arial" panose="020B0604020202020204" pitchFamily="34" charset="0"/>
                <a:cs typeface="Times New Roman" panose="02020603050405020304" pitchFamily="18" charset="0"/>
              </a:rPr>
              <a:t>Relationships are therefore vital - but we need to acknowledge that not all will be positive and healthy. </a:t>
            </a:r>
            <a:endParaRPr lang="en-GB" dirty="0"/>
          </a:p>
        </p:txBody>
      </p:sp>
      <p:sp>
        <p:nvSpPr>
          <p:cNvPr id="6" name="TextBox 5">
            <a:extLst>
              <a:ext uri="{FF2B5EF4-FFF2-40B4-BE49-F238E27FC236}">
                <a16:creationId xmlns:a16="http://schemas.microsoft.com/office/drawing/2014/main" id="{69583172-0B71-4B14-B08E-CA572F68021F}"/>
              </a:ext>
            </a:extLst>
          </p:cNvPr>
          <p:cNvSpPr txBox="1"/>
          <p:nvPr/>
        </p:nvSpPr>
        <p:spPr>
          <a:xfrm>
            <a:off x="7680697" y="569863"/>
            <a:ext cx="3845490" cy="923330"/>
          </a:xfrm>
          <a:prstGeom prst="rect">
            <a:avLst/>
          </a:prstGeom>
          <a:noFill/>
          <a:ln>
            <a:solidFill>
              <a:schemeClr val="accent2"/>
            </a:solidFill>
          </a:ln>
        </p:spPr>
        <p:txBody>
          <a:bodyPr wrap="square" rtlCol="0">
            <a:spAutoFit/>
          </a:bodyPr>
          <a:lstStyle/>
          <a:p>
            <a:r>
              <a:rPr lang="en-GB" b="1" dirty="0"/>
              <a:t>TOXIC</a:t>
            </a:r>
            <a:r>
              <a:rPr lang="en-GB" dirty="0"/>
              <a:t> relationships - </a:t>
            </a:r>
            <a:r>
              <a:rPr lang="en-US" sz="1800" dirty="0">
                <a:solidFill>
                  <a:srgbClr val="231F20"/>
                </a:solidFill>
                <a:effectLst/>
                <a:ea typeface="Arial" panose="020B0604020202020204" pitchFamily="34" charset="0"/>
                <a:cs typeface="Times New Roman" panose="02020603050405020304" pitchFamily="18" charset="0"/>
              </a:rPr>
              <a:t>where you might feel unable to challenge someone’s attitude or behaviours </a:t>
            </a:r>
            <a:r>
              <a:rPr lang="en-GB" dirty="0"/>
              <a:t> </a:t>
            </a:r>
          </a:p>
        </p:txBody>
      </p:sp>
      <p:sp>
        <p:nvSpPr>
          <p:cNvPr id="7" name="TextBox 6">
            <a:extLst>
              <a:ext uri="{FF2B5EF4-FFF2-40B4-BE49-F238E27FC236}">
                <a16:creationId xmlns:a16="http://schemas.microsoft.com/office/drawing/2014/main" id="{8C9BFE61-4783-2FE6-9A76-2A88566F624A}"/>
              </a:ext>
            </a:extLst>
          </p:cNvPr>
          <p:cNvSpPr txBox="1"/>
          <p:nvPr/>
        </p:nvSpPr>
        <p:spPr>
          <a:xfrm>
            <a:off x="7667066" y="1754969"/>
            <a:ext cx="3845490" cy="3139321"/>
          </a:xfrm>
          <a:prstGeom prst="rect">
            <a:avLst/>
          </a:prstGeom>
          <a:noFill/>
          <a:ln>
            <a:solidFill>
              <a:schemeClr val="accent2"/>
            </a:solidFill>
          </a:ln>
        </p:spPr>
        <p:txBody>
          <a:bodyPr wrap="square" rtlCol="0">
            <a:spAutoFit/>
          </a:bodyPr>
          <a:lstStyle/>
          <a:p>
            <a:r>
              <a:rPr lang="en-GB" b="1" dirty="0"/>
              <a:t>OVERLY POSITIVE relationships – working alongside someone for many years, trusting, respecting, protecting and supporting. Imagine someone making an allegation against them – the safety of the potential victim must be at the forefront of your actions. All concerns must be passed on and confidentiality maintained.</a:t>
            </a:r>
            <a:endParaRPr lang="en-GB" dirty="0"/>
          </a:p>
        </p:txBody>
      </p:sp>
      <p:sp>
        <p:nvSpPr>
          <p:cNvPr id="8" name="TextBox 7">
            <a:extLst>
              <a:ext uri="{FF2B5EF4-FFF2-40B4-BE49-F238E27FC236}">
                <a16:creationId xmlns:a16="http://schemas.microsoft.com/office/drawing/2014/main" id="{FC65885F-144A-B691-F133-CD865208F317}"/>
              </a:ext>
            </a:extLst>
          </p:cNvPr>
          <p:cNvSpPr txBox="1"/>
          <p:nvPr/>
        </p:nvSpPr>
        <p:spPr>
          <a:xfrm>
            <a:off x="7682403" y="4992762"/>
            <a:ext cx="3845490" cy="1754326"/>
          </a:xfrm>
          <a:prstGeom prst="rect">
            <a:avLst/>
          </a:prstGeom>
          <a:noFill/>
          <a:ln>
            <a:solidFill>
              <a:schemeClr val="accent2"/>
            </a:solidFill>
          </a:ln>
        </p:spPr>
        <p:txBody>
          <a:bodyPr wrap="square" rtlCol="0">
            <a:spAutoFit/>
          </a:bodyPr>
          <a:lstStyle/>
          <a:p>
            <a:r>
              <a:rPr lang="en-GB" b="1" dirty="0"/>
              <a:t>DEFERENCE – being aware when deference can get in the way of good decision making and good safeguarding. We must all adhere to the same safeguarding standards.</a:t>
            </a:r>
            <a:endParaRPr lang="en-GB" dirty="0"/>
          </a:p>
        </p:txBody>
      </p:sp>
    </p:spTree>
    <p:extLst>
      <p:ext uri="{BB962C8B-B14F-4D97-AF65-F5344CB8AC3E}">
        <p14:creationId xmlns:p14="http://schemas.microsoft.com/office/powerpoint/2010/main" val="418690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351585" y="476250"/>
            <a:ext cx="7488237" cy="792163"/>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4400" dirty="0">
                <a:solidFill>
                  <a:schemeClr val="accent1"/>
                </a:solidFill>
                <a:latin typeface="+mj-lt"/>
              </a:rPr>
              <a:t>What to do…?</a:t>
            </a:r>
            <a:endParaRPr lang="en-GB" sz="4400" dirty="0">
              <a:solidFill>
                <a:schemeClr val="accent1"/>
              </a:solidFill>
              <a:latin typeface="+mj-lt"/>
            </a:endParaRPr>
          </a:p>
        </p:txBody>
      </p:sp>
      <p:graphicFrame>
        <p:nvGraphicFramePr>
          <p:cNvPr id="4" name="Diagram 3"/>
          <p:cNvGraphicFramePr/>
          <p:nvPr>
            <p:extLst>
              <p:ext uri="{D42A27DB-BD31-4B8C-83A1-F6EECF244321}">
                <p14:modId xmlns:p14="http://schemas.microsoft.com/office/powerpoint/2010/main" val="726974537"/>
              </p:ext>
            </p:extLst>
          </p:nvPr>
        </p:nvGraphicFramePr>
        <p:xfrm>
          <a:off x="247976" y="1359074"/>
          <a:ext cx="8517652" cy="455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948223" y="1366377"/>
            <a:ext cx="3794630" cy="1015663"/>
          </a:xfrm>
          <a:prstGeom prst="rect">
            <a:avLst/>
          </a:prstGeom>
          <a:noFill/>
        </p:spPr>
        <p:txBody>
          <a:bodyPr wrap="none">
            <a:spAutoFit/>
          </a:bodyPr>
          <a:lstStyle/>
          <a:p>
            <a:pPr algn="ctr">
              <a:defRPr/>
            </a:pPr>
            <a:r>
              <a:rPr lang="en-US" sz="6000"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ecognise</a:t>
            </a:r>
          </a:p>
        </p:txBody>
      </p:sp>
      <p:sp>
        <p:nvSpPr>
          <p:cNvPr id="10" name="Rectangle 9"/>
          <p:cNvSpPr/>
          <p:nvPr/>
        </p:nvSpPr>
        <p:spPr>
          <a:xfrm>
            <a:off x="1948223" y="2528419"/>
            <a:ext cx="3049233" cy="1015663"/>
          </a:xfrm>
          <a:prstGeom prst="rect">
            <a:avLst/>
          </a:prstGeom>
          <a:noFill/>
        </p:spPr>
        <p:txBody>
          <a:bodyPr wrap="none">
            <a:spAutoFit/>
          </a:bodyPr>
          <a:lstStyle/>
          <a:p>
            <a:pPr algn="ctr">
              <a:defRPr/>
            </a:pPr>
            <a:r>
              <a:rPr lang="en-US" sz="6000"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espond</a:t>
            </a:r>
          </a:p>
        </p:txBody>
      </p:sp>
      <p:sp>
        <p:nvSpPr>
          <p:cNvPr id="11" name="Rectangle 10"/>
          <p:cNvSpPr/>
          <p:nvPr/>
        </p:nvSpPr>
        <p:spPr>
          <a:xfrm>
            <a:off x="1948223" y="3690461"/>
            <a:ext cx="2622834" cy="1015663"/>
          </a:xfrm>
          <a:prstGeom prst="rect">
            <a:avLst/>
          </a:prstGeom>
          <a:noFill/>
        </p:spPr>
        <p:txBody>
          <a:bodyPr wrap="none">
            <a:spAutoFit/>
          </a:bodyPr>
          <a:lstStyle/>
          <a:p>
            <a:pPr algn="ctr">
              <a:defRPr/>
            </a:pPr>
            <a:r>
              <a:rPr lang="en-US" sz="6000"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ecord</a:t>
            </a:r>
          </a:p>
        </p:txBody>
      </p:sp>
      <p:sp>
        <p:nvSpPr>
          <p:cNvPr id="12" name="Rectangle 11"/>
          <p:cNvSpPr/>
          <p:nvPr/>
        </p:nvSpPr>
        <p:spPr>
          <a:xfrm>
            <a:off x="1948223" y="4909356"/>
            <a:ext cx="1925528" cy="1015663"/>
          </a:xfrm>
          <a:prstGeom prst="rect">
            <a:avLst/>
          </a:prstGeom>
          <a:noFill/>
        </p:spPr>
        <p:txBody>
          <a:bodyPr wrap="none">
            <a:spAutoFit/>
          </a:bodyPr>
          <a:lstStyle/>
          <a:p>
            <a:pPr algn="ctr">
              <a:defRPr/>
            </a:pPr>
            <a:r>
              <a:rPr lang="en-US" sz="6000"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efer</a:t>
            </a:r>
          </a:p>
        </p:txBody>
      </p:sp>
    </p:spTree>
    <p:extLst>
      <p:ext uri="{BB962C8B-B14F-4D97-AF65-F5344CB8AC3E}">
        <p14:creationId xmlns:p14="http://schemas.microsoft.com/office/powerpoint/2010/main" val="427724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44E143-E126-97C8-A3D9-8658A4BB5567}"/>
              </a:ext>
            </a:extLst>
          </p:cNvPr>
          <p:cNvSpPr txBox="1"/>
          <p:nvPr/>
        </p:nvSpPr>
        <p:spPr>
          <a:xfrm>
            <a:off x="410228" y="156480"/>
            <a:ext cx="10524994" cy="6463308"/>
          </a:xfrm>
          <a:prstGeom prst="rect">
            <a:avLst/>
          </a:prstGeom>
          <a:noFill/>
        </p:spPr>
        <p:txBody>
          <a:bodyPr wrap="square">
            <a:spAutoFit/>
          </a:bodyPr>
          <a:lstStyle/>
          <a:p>
            <a:pPr lvl="0"/>
            <a:r>
              <a:rPr lang="en-GB" b="1" noProof="0" dirty="0"/>
              <a:t>KEY MESSAGES:</a:t>
            </a:r>
          </a:p>
          <a:p>
            <a:pPr lvl="0"/>
            <a:endParaRPr lang="en-GB" dirty="0">
              <a:solidFill>
                <a:schemeClr val="accent6"/>
              </a:solidFill>
            </a:endParaRPr>
          </a:p>
          <a:p>
            <a:pPr lvl="0"/>
            <a:r>
              <a:rPr lang="en-GB" noProof="0" dirty="0">
                <a:solidFill>
                  <a:schemeClr val="accent6"/>
                </a:solidFill>
              </a:rPr>
              <a:t>DO</a:t>
            </a:r>
            <a:r>
              <a:rPr lang="en-GB" noProof="0" dirty="0"/>
              <a:t> be calm </a:t>
            </a:r>
          </a:p>
          <a:p>
            <a:pPr lvl="0"/>
            <a:r>
              <a:rPr lang="en-GB" noProof="0" dirty="0">
                <a:solidFill>
                  <a:schemeClr val="accent6"/>
                </a:solidFill>
              </a:rPr>
              <a:t>DO</a:t>
            </a:r>
            <a:r>
              <a:rPr lang="en-GB" noProof="0" dirty="0"/>
              <a:t> reassure</a:t>
            </a:r>
          </a:p>
          <a:p>
            <a:pPr lvl="0"/>
            <a:r>
              <a:rPr lang="en-GB" noProof="0" dirty="0">
                <a:solidFill>
                  <a:schemeClr val="accent6"/>
                </a:solidFill>
              </a:rPr>
              <a:t>DO</a:t>
            </a:r>
            <a:r>
              <a:rPr lang="en-GB" noProof="0" dirty="0"/>
              <a:t> listen and observe carefully </a:t>
            </a:r>
          </a:p>
          <a:p>
            <a:pPr lvl="0"/>
            <a:r>
              <a:rPr lang="en-GB" noProof="0" dirty="0">
                <a:solidFill>
                  <a:schemeClr val="accent6"/>
                </a:solidFill>
              </a:rPr>
              <a:t>DO</a:t>
            </a:r>
            <a:r>
              <a:rPr lang="en-GB" noProof="0" dirty="0"/>
              <a:t> record what has been said / communicated (date and sign it)</a:t>
            </a:r>
          </a:p>
          <a:p>
            <a:pPr lvl="0"/>
            <a:r>
              <a:rPr lang="en-GB" noProof="0" dirty="0">
                <a:solidFill>
                  <a:schemeClr val="accent6"/>
                </a:solidFill>
              </a:rPr>
              <a:t>DO REFER WITHOUT DELAY</a:t>
            </a:r>
          </a:p>
          <a:p>
            <a:pPr lvl="0"/>
            <a:endParaRPr lang="en-GB" noProof="0" dirty="0">
              <a:solidFill>
                <a:schemeClr val="accent6"/>
              </a:solidFill>
            </a:endParaRPr>
          </a:p>
          <a:p>
            <a:pPr lvl="0"/>
            <a:r>
              <a:rPr lang="en-GB" noProof="0" dirty="0"/>
              <a:t>If you recognise something that causes you concern, don</a:t>
            </a:r>
            <a:r>
              <a:rPr lang="ja-JP" altLang="en-GB" noProof="0" dirty="0"/>
              <a:t>’</a:t>
            </a:r>
            <a:r>
              <a:rPr lang="en-GB" altLang="ja-JP" noProof="0" dirty="0"/>
              <a:t>t ignore it; respond. </a:t>
            </a:r>
          </a:p>
          <a:p>
            <a:pPr lvl="0"/>
            <a:endParaRPr lang="en-GB" altLang="ja-JP" noProof="0" dirty="0"/>
          </a:p>
          <a:p>
            <a:pPr lvl="0"/>
            <a:r>
              <a:rPr lang="en-GB" altLang="ja-JP" dirty="0"/>
              <a:t>T</a:t>
            </a:r>
            <a:r>
              <a:rPr lang="en-GB" altLang="ja-JP" noProof="0" dirty="0"/>
              <a:t>he most important response will be to share/pass on </a:t>
            </a:r>
            <a:r>
              <a:rPr lang="en-GB" altLang="ja-JP" dirty="0"/>
              <a:t>you</a:t>
            </a:r>
            <a:r>
              <a:rPr lang="en-GB" altLang="ja-JP" noProof="0" dirty="0"/>
              <a:t>r concerns to the DSA and involved them in the management of safeguarding issues in your parish – the DSA is your primary source of advice, support and guidance. </a:t>
            </a:r>
          </a:p>
          <a:p>
            <a:pPr lvl="0"/>
            <a:endParaRPr lang="en-GB" dirty="0"/>
          </a:p>
          <a:p>
            <a:pPr lvl="0"/>
            <a:r>
              <a:rPr lang="en-GB" noProof="0" dirty="0">
                <a:solidFill>
                  <a:srgbClr val="FF0000"/>
                </a:solidFill>
              </a:rPr>
              <a:t>DO NOT </a:t>
            </a:r>
            <a:r>
              <a:rPr lang="en-GB" noProof="0" dirty="0"/>
              <a:t>show shock, distaste or disbelief</a:t>
            </a:r>
          </a:p>
          <a:p>
            <a:pPr lvl="0"/>
            <a:r>
              <a:rPr lang="en-GB" noProof="0" dirty="0">
                <a:solidFill>
                  <a:srgbClr val="FF0000"/>
                </a:solidFill>
              </a:rPr>
              <a:t>DO NOT </a:t>
            </a:r>
            <a:r>
              <a:rPr lang="en-GB" noProof="0" dirty="0"/>
              <a:t>introduce personal information or from either your own experience or that of others</a:t>
            </a:r>
          </a:p>
          <a:p>
            <a:pPr lvl="0"/>
            <a:r>
              <a:rPr lang="en-GB" noProof="0" dirty="0">
                <a:solidFill>
                  <a:srgbClr val="FF0000"/>
                </a:solidFill>
              </a:rPr>
              <a:t>DO NOT </a:t>
            </a:r>
            <a:r>
              <a:rPr lang="en-GB" noProof="0" dirty="0"/>
              <a:t>make comments about whom the allegation has been made.</a:t>
            </a:r>
          </a:p>
          <a:p>
            <a:pPr lvl="0"/>
            <a:r>
              <a:rPr lang="en-GB" noProof="0" dirty="0">
                <a:solidFill>
                  <a:srgbClr val="FF0000"/>
                </a:solidFill>
              </a:rPr>
              <a:t>DO NOT </a:t>
            </a:r>
            <a:r>
              <a:rPr lang="en-GB" noProof="0" dirty="0"/>
              <a:t>approach the person against whom the allegation has been made.</a:t>
            </a:r>
          </a:p>
          <a:p>
            <a:pPr lvl="0"/>
            <a:r>
              <a:rPr lang="en-GB" noProof="0" dirty="0">
                <a:solidFill>
                  <a:srgbClr val="FF0000"/>
                </a:solidFill>
              </a:rPr>
              <a:t>DO NOT </a:t>
            </a:r>
            <a:r>
              <a:rPr lang="en-GB" noProof="0" dirty="0"/>
              <a:t>ask leading questions or investigate.</a:t>
            </a:r>
          </a:p>
          <a:p>
            <a:pPr lvl="0"/>
            <a:r>
              <a:rPr lang="en-GB" noProof="0" dirty="0">
                <a:solidFill>
                  <a:srgbClr val="FF0000"/>
                </a:solidFill>
              </a:rPr>
              <a:t>DO NOT </a:t>
            </a:r>
            <a:r>
              <a:rPr lang="en-GB" noProof="0" dirty="0"/>
              <a:t>promise confidentiality - be clear you need to pass information on.</a:t>
            </a:r>
          </a:p>
          <a:p>
            <a:pPr lvl="0"/>
            <a:r>
              <a:rPr lang="en-GB" noProof="0" dirty="0">
                <a:solidFill>
                  <a:srgbClr val="FF0000"/>
                </a:solidFill>
              </a:rPr>
              <a:t>DO NOT </a:t>
            </a:r>
            <a:r>
              <a:rPr lang="en-GB" noProof="0" dirty="0"/>
              <a:t>tell the child, young person or vulnerable adult  that </a:t>
            </a:r>
            <a:r>
              <a:rPr lang="ja-JP" altLang="en-GB" noProof="0" dirty="0"/>
              <a:t>“</a:t>
            </a:r>
            <a:r>
              <a:rPr lang="en-GB" altLang="ja-JP" noProof="0" dirty="0"/>
              <a:t>everything will be alright</a:t>
            </a:r>
            <a:r>
              <a:rPr lang="ja-JP" altLang="en-GB" noProof="0" dirty="0"/>
              <a:t>”</a:t>
            </a:r>
            <a:r>
              <a:rPr lang="en-GB" altLang="ja-JP" noProof="0" dirty="0"/>
              <a:t>.</a:t>
            </a:r>
          </a:p>
          <a:p>
            <a:pPr lvl="0"/>
            <a:r>
              <a:rPr lang="en-GB" noProof="0" dirty="0">
                <a:solidFill>
                  <a:srgbClr val="FF0000"/>
                </a:solidFill>
              </a:rPr>
              <a:t>DO NOT </a:t>
            </a:r>
            <a:r>
              <a:rPr lang="en-GB" noProof="0" dirty="0"/>
              <a:t>make promises that you cannot keep.</a:t>
            </a:r>
          </a:p>
          <a:p>
            <a:r>
              <a:rPr lang="en-GB" dirty="0">
                <a:solidFill>
                  <a:srgbClr val="FF0000"/>
                </a:solidFill>
              </a:rPr>
              <a:t>DO NOT </a:t>
            </a:r>
            <a:r>
              <a:rPr lang="en-GB" dirty="0"/>
              <a:t>try and manage / deal with everything yourself </a:t>
            </a:r>
          </a:p>
        </p:txBody>
      </p:sp>
    </p:spTree>
    <p:extLst>
      <p:ext uri="{BB962C8B-B14F-4D97-AF65-F5344CB8AC3E}">
        <p14:creationId xmlns:p14="http://schemas.microsoft.com/office/powerpoint/2010/main" val="48377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p:cNvSpPr txBox="1">
            <a:spLocks/>
          </p:cNvSpPr>
          <p:nvPr/>
        </p:nvSpPr>
        <p:spPr>
          <a:xfrm>
            <a:off x="1555172" y="268313"/>
            <a:ext cx="7488237" cy="792163"/>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4400" dirty="0">
                <a:solidFill>
                  <a:schemeClr val="accent1"/>
                </a:solidFill>
                <a:latin typeface="+mj-lt"/>
              </a:rPr>
              <a:t>Recording – the 4 W</a:t>
            </a:r>
            <a:r>
              <a:rPr lang="en-US" altLang="en-US" sz="4400" dirty="0">
                <a:solidFill>
                  <a:schemeClr val="accent1"/>
                </a:solidFill>
                <a:latin typeface="+mj-lt"/>
              </a:rPr>
              <a:t>’</a:t>
            </a:r>
            <a:r>
              <a:rPr lang="en-US" sz="4400" dirty="0">
                <a:solidFill>
                  <a:schemeClr val="accent1"/>
                </a:solidFill>
                <a:latin typeface="+mj-lt"/>
              </a:rPr>
              <a:t>s</a:t>
            </a:r>
            <a:endParaRPr lang="en-GB" sz="4400" dirty="0">
              <a:solidFill>
                <a:schemeClr val="accent1"/>
              </a:solidFill>
              <a:latin typeface="+mj-lt"/>
            </a:endParaRPr>
          </a:p>
        </p:txBody>
      </p:sp>
      <p:graphicFrame>
        <p:nvGraphicFramePr>
          <p:cNvPr id="7" name="Diagram 6"/>
          <p:cNvGraphicFramePr/>
          <p:nvPr>
            <p:extLst>
              <p:ext uri="{D42A27DB-BD31-4B8C-83A1-F6EECF244321}">
                <p14:modId xmlns:p14="http://schemas.microsoft.com/office/powerpoint/2010/main" val="3722988421"/>
              </p:ext>
            </p:extLst>
          </p:nvPr>
        </p:nvGraphicFramePr>
        <p:xfrm>
          <a:off x="1042873" y="1685226"/>
          <a:ext cx="7580207" cy="444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3183779" y="1950386"/>
            <a:ext cx="4580228" cy="369332"/>
          </a:xfrm>
          <a:prstGeom prst="rect">
            <a:avLst/>
          </a:prstGeom>
          <a:noFill/>
        </p:spPr>
        <p:txBody>
          <a:bodyPr wrap="none">
            <a:spAutoFit/>
          </a:bodyPr>
          <a:lstStyle/>
          <a:p>
            <a:pPr>
              <a:defRPr/>
            </a:pPr>
            <a:r>
              <a:rPr lang="en-US"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Was involved? (name the Key People)</a:t>
            </a:r>
          </a:p>
        </p:txBody>
      </p:sp>
      <p:sp>
        <p:nvSpPr>
          <p:cNvPr id="9" name="Rectangle 8"/>
          <p:cNvSpPr/>
          <p:nvPr/>
        </p:nvSpPr>
        <p:spPr>
          <a:xfrm>
            <a:off x="3183780" y="2814482"/>
            <a:ext cx="4028795" cy="369332"/>
          </a:xfrm>
          <a:prstGeom prst="rect">
            <a:avLst/>
          </a:prstGeom>
          <a:noFill/>
        </p:spPr>
        <p:txBody>
          <a:bodyPr wrap="none">
            <a:spAutoFit/>
          </a:bodyPr>
          <a:lstStyle/>
          <a:p>
            <a:pPr>
              <a:defRPr/>
            </a:pPr>
            <a:r>
              <a:rPr lang="en-US"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Happened? (facts, not opinions)</a:t>
            </a:r>
          </a:p>
        </p:txBody>
      </p:sp>
      <p:sp>
        <p:nvSpPr>
          <p:cNvPr id="10" name="Rectangle 9"/>
          <p:cNvSpPr/>
          <p:nvPr/>
        </p:nvSpPr>
        <p:spPr>
          <a:xfrm>
            <a:off x="3183780" y="3710516"/>
            <a:ext cx="3513975" cy="369332"/>
          </a:xfrm>
          <a:prstGeom prst="rect">
            <a:avLst/>
          </a:prstGeom>
          <a:noFill/>
        </p:spPr>
        <p:txBody>
          <a:bodyPr wrap="none">
            <a:spAutoFit/>
          </a:bodyPr>
          <a:lstStyle/>
          <a:p>
            <a:pPr>
              <a:defRPr/>
            </a:pPr>
            <a:r>
              <a:rPr lang="en-US"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Did it happen? (date &amp; Time)</a:t>
            </a:r>
          </a:p>
        </p:txBody>
      </p:sp>
      <p:sp>
        <p:nvSpPr>
          <p:cNvPr id="11" name="Rectangle 10"/>
          <p:cNvSpPr/>
          <p:nvPr/>
        </p:nvSpPr>
        <p:spPr>
          <a:xfrm>
            <a:off x="3183779" y="4598922"/>
            <a:ext cx="3128550" cy="369332"/>
          </a:xfrm>
          <a:prstGeom prst="rect">
            <a:avLst/>
          </a:prstGeom>
          <a:noFill/>
        </p:spPr>
        <p:txBody>
          <a:bodyPr wrap="none">
            <a:spAutoFit/>
          </a:bodyPr>
          <a:lstStyle/>
          <a:p>
            <a:pPr algn="ctr">
              <a:defRPr/>
            </a:pPr>
            <a:r>
              <a:rPr lang="en-US"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Was It was referred to?</a:t>
            </a:r>
          </a:p>
        </p:txBody>
      </p:sp>
      <p:sp>
        <p:nvSpPr>
          <p:cNvPr id="13" name="Rectangle 12"/>
          <p:cNvSpPr/>
          <p:nvPr/>
        </p:nvSpPr>
        <p:spPr>
          <a:xfrm>
            <a:off x="3183779" y="5572273"/>
            <a:ext cx="4728730" cy="307777"/>
          </a:xfrm>
          <a:prstGeom prst="rect">
            <a:avLst/>
          </a:prstGeom>
          <a:noFill/>
        </p:spPr>
        <p:txBody>
          <a:bodyPr wrap="none">
            <a:spAutoFit/>
          </a:bodyPr>
          <a:lstStyle/>
          <a:p>
            <a:pPr algn="ctr">
              <a:defRPr/>
            </a:pPr>
            <a:r>
              <a:rPr lang="en-GB" sz="1400"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rPr>
              <a:t>sign and date your referral including the year</a:t>
            </a:r>
            <a:endParaRPr lang="en-US" sz="1400" cap="all" dirty="0">
              <a:ln w="9000" cmpd="sng">
                <a:solidFill>
                  <a:srgbClr val="8064A2">
                    <a:shade val="50000"/>
                    <a:satMod val="120000"/>
                  </a:srgbClr>
                </a:solidFill>
                <a:prstDash val="solid"/>
              </a:ln>
              <a:solidFill>
                <a:srgbClr val="25408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675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65BC75-FFB2-15C9-9E70-24688BB2A6DD}"/>
              </a:ext>
            </a:extLst>
          </p:cNvPr>
          <p:cNvSpPr txBox="1"/>
          <p:nvPr/>
        </p:nvSpPr>
        <p:spPr>
          <a:xfrm>
            <a:off x="263568" y="117693"/>
            <a:ext cx="11664863" cy="6740307"/>
          </a:xfrm>
          <a:prstGeom prst="rect">
            <a:avLst/>
          </a:prstGeom>
          <a:noFill/>
        </p:spPr>
        <p:txBody>
          <a:bodyPr wrap="square">
            <a:spAutoFit/>
          </a:bodyPr>
          <a:lstStyle/>
          <a:p>
            <a:r>
              <a:rPr lang="en-US" b="1" dirty="0"/>
              <a:t>KEY MESSAGES:</a:t>
            </a:r>
          </a:p>
          <a:p>
            <a:endParaRPr lang="en-US" b="1" dirty="0"/>
          </a:p>
          <a:p>
            <a:r>
              <a:rPr lang="en-US" dirty="0"/>
              <a:t>There is a proforma for safeguarding incident concerns and recording on the Church of England website.</a:t>
            </a:r>
          </a:p>
          <a:p>
            <a:endParaRPr lang="en-US" dirty="0"/>
          </a:p>
          <a:p>
            <a:r>
              <a:rPr lang="en-US" dirty="0"/>
              <a:t>Reports should ideally be concise and to the point, not rambling essays.</a:t>
            </a:r>
          </a:p>
          <a:p>
            <a:endParaRPr lang="en-US" dirty="0"/>
          </a:p>
          <a:p>
            <a:r>
              <a:rPr lang="en-US" dirty="0"/>
              <a:t>Take the name of the person to whom you have referred the matter.</a:t>
            </a:r>
          </a:p>
          <a:p>
            <a:endParaRPr lang="en-US" dirty="0"/>
          </a:p>
          <a:p>
            <a:r>
              <a:rPr lang="en-US" dirty="0"/>
              <a:t>Please remind delegates that they need to remember that this is their information, and that they are responsible for passing this information on to social services, the police or the DSA in writing.</a:t>
            </a:r>
          </a:p>
          <a:p>
            <a:endParaRPr lang="en-US" dirty="0"/>
          </a:p>
          <a:p>
            <a:r>
              <a:rPr lang="en-US" dirty="0"/>
              <a:t>Only verbally pass the information on if an emergency situation but they must find time as soon as possible to write down, don’t delay a referral to speak to somebody else if someone is at immediate risk of harm, dial 999.</a:t>
            </a:r>
          </a:p>
          <a:p>
            <a:endParaRPr lang="en-US" dirty="0"/>
          </a:p>
          <a:p>
            <a:r>
              <a:rPr lang="en-US" dirty="0"/>
              <a:t>Record exactly what you heard or observed. If possible do not add opinion but if you have to add an opinion make sure you describe it as such and why! Think about the communication issues disabled children have and how we can empower them to share their experience.  </a:t>
            </a:r>
          </a:p>
          <a:p>
            <a:endParaRPr lang="en-US" dirty="0"/>
          </a:p>
          <a:p>
            <a:r>
              <a:rPr lang="en-US" dirty="0"/>
              <a:t>Accuracy is paramount. </a:t>
            </a:r>
          </a:p>
          <a:p>
            <a:endParaRPr lang="en-US" dirty="0"/>
          </a:p>
          <a:p>
            <a:r>
              <a:rPr lang="en-US" dirty="0"/>
              <a:t>The documents could be used in court and could therefore be your ‘original notes’ available for you to refer to many months later.</a:t>
            </a:r>
          </a:p>
          <a:p>
            <a:r>
              <a:rPr lang="en-US" dirty="0"/>
              <a:t>Date incl. the year and signature on every document is very important.</a:t>
            </a:r>
            <a:endParaRPr lang="en-GB" dirty="0"/>
          </a:p>
        </p:txBody>
      </p:sp>
    </p:spTree>
    <p:extLst>
      <p:ext uri="{BB962C8B-B14F-4D97-AF65-F5344CB8AC3E}">
        <p14:creationId xmlns:p14="http://schemas.microsoft.com/office/powerpoint/2010/main" val="62545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804-7719-4EB6-AA63-C39A8DB95FF1}"/>
              </a:ext>
            </a:extLst>
          </p:cNvPr>
          <p:cNvSpPr>
            <a:spLocks noGrp="1"/>
          </p:cNvSpPr>
          <p:nvPr>
            <p:ph type="title"/>
          </p:nvPr>
        </p:nvSpPr>
        <p:spPr>
          <a:xfrm>
            <a:off x="152203" y="207748"/>
            <a:ext cx="10515600" cy="1325563"/>
          </a:xfrm>
        </p:spPr>
        <p:txBody>
          <a:bodyPr>
            <a:normAutofit/>
          </a:bodyPr>
          <a:lstStyle/>
          <a:p>
            <a:r>
              <a:rPr lang="en-GB" sz="4400" b="1" dirty="0">
                <a:ea typeface="Tahoma" panose="020B0604030504040204" pitchFamily="34" charset="0"/>
                <a:cs typeface="Tahoma" panose="020B0604030504040204" pitchFamily="34" charset="0"/>
              </a:rPr>
              <a:t>Social media</a:t>
            </a:r>
          </a:p>
        </p:txBody>
      </p:sp>
      <p:pic>
        <p:nvPicPr>
          <p:cNvPr id="6" name="Picture 5">
            <a:extLst>
              <a:ext uri="{FF2B5EF4-FFF2-40B4-BE49-F238E27FC236}">
                <a16:creationId xmlns:a16="http://schemas.microsoft.com/office/drawing/2014/main" id="{5030C69B-1D5B-4D3C-AFCC-342B4FC83245}"/>
              </a:ext>
            </a:extLst>
          </p:cNvPr>
          <p:cNvPicPr>
            <a:picLocks noChangeAspect="1"/>
          </p:cNvPicPr>
          <p:nvPr/>
        </p:nvPicPr>
        <p:blipFill>
          <a:blip r:embed="rId3"/>
          <a:stretch>
            <a:fillRect/>
          </a:stretch>
        </p:blipFill>
        <p:spPr>
          <a:xfrm>
            <a:off x="5008098" y="207748"/>
            <a:ext cx="803810" cy="764823"/>
          </a:xfrm>
          <a:prstGeom prst="rect">
            <a:avLst/>
          </a:prstGeom>
        </p:spPr>
      </p:pic>
      <p:pic>
        <p:nvPicPr>
          <p:cNvPr id="9" name="Picture 8">
            <a:extLst>
              <a:ext uri="{FF2B5EF4-FFF2-40B4-BE49-F238E27FC236}">
                <a16:creationId xmlns:a16="http://schemas.microsoft.com/office/drawing/2014/main" id="{51C17EB0-CAFD-4C53-B444-B36516C7D334}"/>
              </a:ext>
            </a:extLst>
          </p:cNvPr>
          <p:cNvPicPr>
            <a:picLocks noChangeAspect="1"/>
          </p:cNvPicPr>
          <p:nvPr/>
        </p:nvPicPr>
        <p:blipFill>
          <a:blip r:embed="rId4"/>
          <a:stretch>
            <a:fillRect/>
          </a:stretch>
        </p:blipFill>
        <p:spPr>
          <a:xfrm>
            <a:off x="3788217" y="124153"/>
            <a:ext cx="884518" cy="887921"/>
          </a:xfrm>
          <a:prstGeom prst="rect">
            <a:avLst/>
          </a:prstGeom>
        </p:spPr>
      </p:pic>
      <p:pic>
        <p:nvPicPr>
          <p:cNvPr id="13" name="Picture 12">
            <a:extLst>
              <a:ext uri="{FF2B5EF4-FFF2-40B4-BE49-F238E27FC236}">
                <a16:creationId xmlns:a16="http://schemas.microsoft.com/office/drawing/2014/main" id="{4DF6B1EA-8D67-403C-B47A-60126FFB1F24}"/>
              </a:ext>
            </a:extLst>
          </p:cNvPr>
          <p:cNvPicPr>
            <a:picLocks noChangeAspect="1"/>
          </p:cNvPicPr>
          <p:nvPr/>
        </p:nvPicPr>
        <p:blipFill>
          <a:blip r:embed="rId5"/>
          <a:stretch>
            <a:fillRect/>
          </a:stretch>
        </p:blipFill>
        <p:spPr>
          <a:xfrm>
            <a:off x="6252035" y="219768"/>
            <a:ext cx="776408" cy="752803"/>
          </a:xfrm>
          <a:prstGeom prst="rect">
            <a:avLst/>
          </a:prstGeom>
        </p:spPr>
      </p:pic>
      <p:pic>
        <p:nvPicPr>
          <p:cNvPr id="15" name="Picture 14">
            <a:extLst>
              <a:ext uri="{FF2B5EF4-FFF2-40B4-BE49-F238E27FC236}">
                <a16:creationId xmlns:a16="http://schemas.microsoft.com/office/drawing/2014/main" id="{CA1DC45C-199A-4ACC-B300-F19383D96795}"/>
              </a:ext>
            </a:extLst>
          </p:cNvPr>
          <p:cNvPicPr>
            <a:picLocks noChangeAspect="1"/>
          </p:cNvPicPr>
          <p:nvPr/>
        </p:nvPicPr>
        <p:blipFill rotWithShape="1">
          <a:blip r:embed="rId6"/>
          <a:srcRect l="23960" t="11021" r="23730" b="18123"/>
          <a:stretch/>
        </p:blipFill>
        <p:spPr>
          <a:xfrm>
            <a:off x="9551220" y="219768"/>
            <a:ext cx="776408" cy="767717"/>
          </a:xfrm>
          <a:prstGeom prst="rect">
            <a:avLst/>
          </a:prstGeom>
        </p:spPr>
      </p:pic>
      <p:pic>
        <p:nvPicPr>
          <p:cNvPr id="17" name="Picture 16">
            <a:extLst>
              <a:ext uri="{FF2B5EF4-FFF2-40B4-BE49-F238E27FC236}">
                <a16:creationId xmlns:a16="http://schemas.microsoft.com/office/drawing/2014/main" id="{984C64C5-4242-48DD-9B9A-2233ECA5FEEF}"/>
              </a:ext>
            </a:extLst>
          </p:cNvPr>
          <p:cNvPicPr>
            <a:picLocks noChangeAspect="1"/>
          </p:cNvPicPr>
          <p:nvPr/>
        </p:nvPicPr>
        <p:blipFill rotWithShape="1">
          <a:blip r:embed="rId7"/>
          <a:srcRect l="31748" t="15067" r="31143" b="14837"/>
          <a:stretch/>
        </p:blipFill>
        <p:spPr>
          <a:xfrm>
            <a:off x="8601281" y="219768"/>
            <a:ext cx="776408" cy="792307"/>
          </a:xfrm>
          <a:prstGeom prst="rect">
            <a:avLst/>
          </a:prstGeom>
        </p:spPr>
      </p:pic>
      <p:pic>
        <p:nvPicPr>
          <p:cNvPr id="20" name="Picture 19">
            <a:extLst>
              <a:ext uri="{FF2B5EF4-FFF2-40B4-BE49-F238E27FC236}">
                <a16:creationId xmlns:a16="http://schemas.microsoft.com/office/drawing/2014/main" id="{383800E6-28A8-42D0-84BC-BF7F3ED901DD}"/>
              </a:ext>
            </a:extLst>
          </p:cNvPr>
          <p:cNvPicPr>
            <a:picLocks noChangeAspect="1"/>
          </p:cNvPicPr>
          <p:nvPr/>
        </p:nvPicPr>
        <p:blipFill>
          <a:blip r:embed="rId8"/>
          <a:stretch>
            <a:fillRect/>
          </a:stretch>
        </p:blipFill>
        <p:spPr>
          <a:xfrm>
            <a:off x="7468570" y="207748"/>
            <a:ext cx="828361" cy="764823"/>
          </a:xfrm>
          <a:prstGeom prst="rect">
            <a:avLst/>
          </a:prstGeom>
        </p:spPr>
      </p:pic>
      <p:sp>
        <p:nvSpPr>
          <p:cNvPr id="4" name="TextBox 3">
            <a:extLst>
              <a:ext uri="{FF2B5EF4-FFF2-40B4-BE49-F238E27FC236}">
                <a16:creationId xmlns:a16="http://schemas.microsoft.com/office/drawing/2014/main" id="{A18395F6-2E47-477B-D64D-AA371CEA382B}"/>
              </a:ext>
            </a:extLst>
          </p:cNvPr>
          <p:cNvSpPr txBox="1"/>
          <p:nvPr/>
        </p:nvSpPr>
        <p:spPr>
          <a:xfrm>
            <a:off x="152203" y="1095669"/>
            <a:ext cx="11208904" cy="4801314"/>
          </a:xfrm>
          <a:prstGeom prst="rect">
            <a:avLst/>
          </a:prstGeom>
          <a:noFill/>
        </p:spPr>
        <p:txBody>
          <a:bodyPr wrap="square">
            <a:spAutoFit/>
          </a:bodyPr>
          <a:lstStyle/>
          <a:p>
            <a:r>
              <a:rPr lang="en-GB" dirty="0"/>
              <a:t>Social media sites enable users to create and share content and keep in touch with other users. </a:t>
            </a:r>
          </a:p>
          <a:p>
            <a:endParaRPr lang="en-GB" dirty="0"/>
          </a:p>
          <a:p>
            <a:r>
              <a:rPr lang="en-GB" dirty="0"/>
              <a:t>For many, especially young people, using social media is an extension of physical face-to-face relationships. It is therefore important that churches also engage with their community and worshippers through these platforms. However, this must be done safely to avoid the risk of: </a:t>
            </a:r>
          </a:p>
          <a:p>
            <a:r>
              <a:rPr lang="en-GB" dirty="0"/>
              <a:t>• Forming inappropriate relationships</a:t>
            </a:r>
          </a:p>
          <a:p>
            <a:r>
              <a:rPr lang="en-GB" dirty="0"/>
              <a:t>• Saying things you should not, such as offensive, sexual or suggestive comments</a:t>
            </a:r>
          </a:p>
          <a:p>
            <a:r>
              <a:rPr lang="en-GB" dirty="0"/>
              <a:t>• Blurring the boundaries between public work/ministry and your private life</a:t>
            </a:r>
          </a:p>
          <a:p>
            <a:r>
              <a:rPr lang="en-GB" dirty="0"/>
              <a:t>• Grooming and impersonation</a:t>
            </a:r>
          </a:p>
          <a:p>
            <a:r>
              <a:rPr lang="en-GB" dirty="0"/>
              <a:t>• Bullying and harassment.</a:t>
            </a:r>
          </a:p>
          <a:p>
            <a:endParaRPr lang="en-GB" dirty="0"/>
          </a:p>
          <a:p>
            <a:r>
              <a:rPr lang="en-GB" dirty="0"/>
              <a:t>The PCC must approve the use of social media and mobile phones by the church. </a:t>
            </a:r>
          </a:p>
          <a:p>
            <a:endParaRPr lang="en-GB" dirty="0"/>
          </a:p>
          <a:p>
            <a:r>
              <a:rPr lang="en-GB" dirty="0"/>
              <a:t>Where there are Facebook or similar online groups set up on the church’s behalf, the PCC must ensure there is a named person to whom all workers are accountable. The named person must be a church ofﬁcer, and should be aware of the account name and password so that they can at any time log on to the account to monitor the communications. The named person should be proactive in fulﬁlling this role.</a:t>
            </a:r>
          </a:p>
        </p:txBody>
      </p:sp>
    </p:spTree>
    <p:extLst>
      <p:ext uri="{BB962C8B-B14F-4D97-AF65-F5344CB8AC3E}">
        <p14:creationId xmlns:p14="http://schemas.microsoft.com/office/powerpoint/2010/main" val="43127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04DD-4694-4DBE-AFD7-514B35B5AE6A}"/>
              </a:ext>
            </a:extLst>
          </p:cNvPr>
          <p:cNvSpPr>
            <a:spLocks noGrp="1"/>
          </p:cNvSpPr>
          <p:nvPr>
            <p:ph type="title"/>
          </p:nvPr>
        </p:nvSpPr>
        <p:spPr>
          <a:xfrm>
            <a:off x="278346" y="223701"/>
            <a:ext cx="11308229" cy="1855619"/>
          </a:xfrm>
        </p:spPr>
        <p:txBody>
          <a:bodyPr vert="horz" lIns="91440" tIns="45720" rIns="91440" bIns="45720" rtlCol="0" anchor="ctr">
            <a:noAutofit/>
          </a:bodyPr>
          <a:lstStyle/>
          <a:p>
            <a:r>
              <a:rPr lang="en-US" sz="2000" b="1" dirty="0">
                <a:solidFill>
                  <a:schemeClr val="tx1"/>
                </a:solidFill>
              </a:rPr>
              <a:t>Hearing from another</a:t>
            </a:r>
            <a:br>
              <a:rPr lang="en-US" sz="1600" b="1" dirty="0">
                <a:solidFill>
                  <a:schemeClr val="tx1"/>
                </a:solidFill>
              </a:rPr>
            </a:br>
            <a:br>
              <a:rPr lang="en-US" sz="1600" b="1" dirty="0">
                <a:solidFill>
                  <a:schemeClr val="tx1"/>
                </a:solidFill>
              </a:rPr>
            </a:br>
            <a:r>
              <a:rPr lang="en-GB" sz="1600" b="0" dirty="0">
                <a:solidFill>
                  <a:schemeClr val="tx1"/>
                </a:solidFill>
                <a:effectLst/>
              </a:rPr>
              <a:t>The video </a:t>
            </a:r>
            <a:r>
              <a:rPr lang="en-GB" sz="1600" dirty="0">
                <a:solidFill>
                  <a:schemeClr val="tx1"/>
                </a:solidFill>
                <a:effectLst/>
                <a:ea typeface="Calibri" panose="020F0502020204030204" pitchFamily="34" charset="0"/>
              </a:rPr>
              <a:t>provides details of the PSO role but also gives ideas on how to become more involved in parish life/activities. </a:t>
            </a:r>
            <a:br>
              <a:rPr lang="en-GB" sz="1600" dirty="0">
                <a:solidFill>
                  <a:schemeClr val="tx1"/>
                </a:solidFill>
                <a:effectLst/>
                <a:ea typeface="Calibri" panose="020F0502020204030204" pitchFamily="34" charset="0"/>
              </a:rPr>
            </a:br>
            <a:br>
              <a:rPr lang="en-GB" sz="1600" b="0" dirty="0">
                <a:solidFill>
                  <a:schemeClr val="tx1"/>
                </a:solidFill>
                <a:effectLst/>
              </a:rPr>
            </a:br>
            <a:r>
              <a:rPr lang="en-GB" sz="1600" b="0" dirty="0">
                <a:solidFill>
                  <a:schemeClr val="tx1"/>
                </a:solidFill>
                <a:effectLst/>
              </a:rPr>
              <a:t>PLEASE NOTE: The PSO in this video </a:t>
            </a:r>
            <a:r>
              <a:rPr lang="en-GB" sz="1600" dirty="0">
                <a:solidFill>
                  <a:schemeClr val="tx1"/>
                </a:solidFill>
                <a:effectLst/>
                <a:ea typeface="Calibri" panose="020F0502020204030204" pitchFamily="34" charset="0"/>
              </a:rPr>
              <a:t>is from a huge parish, has PSO assistants, and is retired with masses of time on her hands and therefore is able to attend all activities!</a:t>
            </a:r>
            <a:br>
              <a:rPr lang="en-GB" sz="1600" dirty="0">
                <a:effectLst/>
                <a:ea typeface="Calibri" panose="020F0502020204030204" pitchFamily="34" charset="0"/>
              </a:rPr>
            </a:br>
            <a:r>
              <a:rPr lang="en-US" sz="1600" b="1" dirty="0"/>
              <a:t> </a:t>
            </a:r>
            <a:r>
              <a:rPr lang="en-US" sz="1600" dirty="0">
                <a:solidFill>
                  <a:srgbClr val="FFFFFF"/>
                </a:solidFill>
              </a:rPr>
              <a:t>PSO</a:t>
            </a:r>
          </a:p>
        </p:txBody>
      </p:sp>
      <p:pic>
        <p:nvPicPr>
          <p:cNvPr id="5" name="Picture 4">
            <a:extLst>
              <a:ext uri="{FF2B5EF4-FFF2-40B4-BE49-F238E27FC236}">
                <a16:creationId xmlns:a16="http://schemas.microsoft.com/office/drawing/2014/main" id="{ED0D2164-4270-473F-82DD-79A437FA3AA2}"/>
              </a:ext>
            </a:extLst>
          </p:cNvPr>
          <p:cNvPicPr>
            <a:picLocks noChangeAspect="1"/>
          </p:cNvPicPr>
          <p:nvPr/>
        </p:nvPicPr>
        <p:blipFill>
          <a:blip r:embed="rId3"/>
          <a:stretch>
            <a:fillRect/>
          </a:stretch>
        </p:blipFill>
        <p:spPr>
          <a:xfrm>
            <a:off x="278346" y="2216694"/>
            <a:ext cx="5878455" cy="3429000"/>
          </a:xfrm>
          <a:prstGeom prst="rect">
            <a:avLst/>
          </a:prstGeom>
        </p:spPr>
      </p:pic>
      <p:pic>
        <p:nvPicPr>
          <p:cNvPr id="7" name="Picture 6">
            <a:extLst>
              <a:ext uri="{FF2B5EF4-FFF2-40B4-BE49-F238E27FC236}">
                <a16:creationId xmlns:a16="http://schemas.microsoft.com/office/drawing/2014/main" id="{C346D053-2F38-4A4B-9300-3E90266FE51E}"/>
              </a:ext>
            </a:extLst>
          </p:cNvPr>
          <p:cNvPicPr>
            <a:picLocks noChangeAspect="1"/>
          </p:cNvPicPr>
          <p:nvPr/>
        </p:nvPicPr>
        <p:blipFill>
          <a:blip r:embed="rId4"/>
          <a:stretch>
            <a:fillRect/>
          </a:stretch>
        </p:blipFill>
        <p:spPr>
          <a:xfrm>
            <a:off x="6390037" y="2216694"/>
            <a:ext cx="5374298" cy="3429000"/>
          </a:xfrm>
          <a:prstGeom prst="rect">
            <a:avLst/>
          </a:prstGeom>
        </p:spPr>
      </p:pic>
      <p:sp>
        <p:nvSpPr>
          <p:cNvPr id="8" name="Rectangle 7">
            <a:extLst>
              <a:ext uri="{FF2B5EF4-FFF2-40B4-BE49-F238E27FC236}">
                <a16:creationId xmlns:a16="http://schemas.microsoft.com/office/drawing/2014/main" id="{B52DD458-A2C2-42F6-8496-D04599F84449}"/>
              </a:ext>
            </a:extLst>
          </p:cNvPr>
          <p:cNvSpPr/>
          <p:nvPr/>
        </p:nvSpPr>
        <p:spPr>
          <a:xfrm>
            <a:off x="464574" y="6236339"/>
            <a:ext cx="6714685" cy="523220"/>
          </a:xfrm>
          <a:prstGeom prst="rect">
            <a:avLst/>
          </a:prstGeom>
        </p:spPr>
        <p:txBody>
          <a:bodyPr wrap="square">
            <a:spAutoFit/>
          </a:bodyPr>
          <a:lstStyle/>
          <a:p>
            <a:r>
              <a:rPr lang="en-GB" sz="2800" u="sng" dirty="0">
                <a:solidFill>
                  <a:srgbClr val="002060"/>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https://player.vimeo.com/video/245066229</a:t>
            </a:r>
            <a:endParaRPr lang="en-GB" sz="2800" dirty="0">
              <a:solidFill>
                <a:srgbClr val="002060"/>
              </a:solidFill>
            </a:endParaRPr>
          </a:p>
        </p:txBody>
      </p:sp>
    </p:spTree>
    <p:extLst>
      <p:ext uri="{BB962C8B-B14F-4D97-AF65-F5344CB8AC3E}">
        <p14:creationId xmlns:p14="http://schemas.microsoft.com/office/powerpoint/2010/main" val="18301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298D-6E08-4FB8-BDFC-3843F94FC911}"/>
              </a:ext>
            </a:extLst>
          </p:cNvPr>
          <p:cNvSpPr>
            <a:spLocks noGrp="1"/>
          </p:cNvSpPr>
          <p:nvPr>
            <p:ph type="title"/>
          </p:nvPr>
        </p:nvSpPr>
        <p:spPr>
          <a:xfrm>
            <a:off x="257135" y="160338"/>
            <a:ext cx="7315200" cy="1454051"/>
          </a:xfrm>
        </p:spPr>
        <p:txBody>
          <a:bodyPr>
            <a:noAutofit/>
          </a:bodyPr>
          <a:lstStyle/>
          <a:p>
            <a:r>
              <a:rPr lang="en-US" sz="4400" b="1" dirty="0">
                <a:ea typeface="Tahoma" panose="020B0604030504040204" pitchFamily="34" charset="0"/>
                <a:cs typeface="Tahoma" panose="020B0604030504040204" pitchFamily="34" charset="0"/>
              </a:rPr>
              <a:t>Introduce Yourselves …</a:t>
            </a:r>
            <a:endParaRPr lang="en-GB" sz="4400" b="1" dirty="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19AC2CC2-9818-4BE1-91E5-EEFE8EB3B6A4}"/>
              </a:ext>
            </a:extLst>
          </p:cNvPr>
          <p:cNvSpPr>
            <a:spLocks noGrp="1"/>
          </p:cNvSpPr>
          <p:nvPr>
            <p:ph idx="1"/>
          </p:nvPr>
        </p:nvSpPr>
        <p:spPr>
          <a:xfrm>
            <a:off x="696911" y="2237328"/>
            <a:ext cx="3574461" cy="3353476"/>
          </a:xfrm>
        </p:spPr>
        <p:txBody>
          <a:bodyPr anchor="t">
            <a:normAutofit/>
          </a:bodyPr>
          <a:lstStyle/>
          <a:p>
            <a:r>
              <a:rPr lang="en-US" b="1" dirty="0">
                <a:solidFill>
                  <a:srgbClr val="000000"/>
                </a:solidFill>
              </a:rPr>
              <a:t>Who you are</a:t>
            </a:r>
          </a:p>
          <a:p>
            <a:endParaRPr lang="en-US" b="1" dirty="0">
              <a:solidFill>
                <a:srgbClr val="000000"/>
              </a:solidFill>
            </a:endParaRPr>
          </a:p>
          <a:p>
            <a:r>
              <a:rPr lang="en-US" b="1" dirty="0">
                <a:solidFill>
                  <a:srgbClr val="000000"/>
                </a:solidFill>
              </a:rPr>
              <a:t>Where are you from</a:t>
            </a:r>
          </a:p>
          <a:p>
            <a:endParaRPr lang="en-US" b="1" dirty="0">
              <a:solidFill>
                <a:srgbClr val="000000"/>
              </a:solidFill>
            </a:endParaRPr>
          </a:p>
          <a:p>
            <a:r>
              <a:rPr lang="en-US" b="1" dirty="0">
                <a:solidFill>
                  <a:srgbClr val="000000"/>
                </a:solidFill>
              </a:rPr>
              <a:t>What role(s) do you perform</a:t>
            </a:r>
            <a:endParaRPr lang="en-GB" b="1" dirty="0">
              <a:solidFill>
                <a:srgbClr val="000000"/>
              </a:solidFill>
            </a:endParaRPr>
          </a:p>
        </p:txBody>
      </p:sp>
      <p:pic>
        <p:nvPicPr>
          <p:cNvPr id="7" name="Picture 6"/>
          <p:cNvPicPr>
            <a:picLocks noChangeAspect="1"/>
          </p:cNvPicPr>
          <p:nvPr/>
        </p:nvPicPr>
        <p:blipFill>
          <a:blip r:embed="rId3"/>
          <a:stretch>
            <a:fillRect/>
          </a:stretch>
        </p:blipFill>
        <p:spPr>
          <a:xfrm>
            <a:off x="5500255" y="1124820"/>
            <a:ext cx="3100988" cy="4930224"/>
          </a:xfrm>
          <a:prstGeom prst="rect">
            <a:avLst/>
          </a:prstGeom>
        </p:spPr>
      </p:pic>
      <p:sp>
        <p:nvSpPr>
          <p:cNvPr id="4" name="Slide Number Placeholder 3">
            <a:extLst>
              <a:ext uri="{FF2B5EF4-FFF2-40B4-BE49-F238E27FC236}">
                <a16:creationId xmlns:a16="http://schemas.microsoft.com/office/drawing/2014/main" id="{30F10099-EEC5-4289-9472-3F49E402654A}"/>
              </a:ext>
            </a:extLst>
          </p:cNvPr>
          <p:cNvSpPr>
            <a:spLocks noGrp="1"/>
          </p:cNvSpPr>
          <p:nvPr>
            <p:ph type="sldNum" sz="quarter" idx="12"/>
          </p:nvPr>
        </p:nvSpPr>
        <p:spPr>
          <a:xfrm>
            <a:off x="9643447" y="6223703"/>
            <a:ext cx="428046" cy="314067"/>
          </a:xfrm>
        </p:spPr>
        <p:txBody>
          <a:bodyPr>
            <a:normAutofit/>
          </a:bodyPr>
          <a:lstStyle/>
          <a:p>
            <a:pPr>
              <a:spcAft>
                <a:spcPts val="600"/>
              </a:spcAft>
            </a:pPr>
            <a:fld id="{962F0849-0BE3-4B85-894E-7F8ED07CDB1C}" type="slidenum">
              <a:rPr lang="en-GB" sz="1000">
                <a:solidFill>
                  <a:srgbClr val="898989"/>
                </a:solidFill>
              </a:rPr>
              <a:pPr>
                <a:spcAft>
                  <a:spcPts val="600"/>
                </a:spcAft>
              </a:pPr>
              <a:t>2</a:t>
            </a:fld>
            <a:endParaRPr lang="en-GB" sz="1000" dirty="0">
              <a:solidFill>
                <a:srgbClr val="898989"/>
              </a:solidFill>
            </a:endParaRPr>
          </a:p>
        </p:txBody>
      </p:sp>
      <p:sp>
        <p:nvSpPr>
          <p:cNvPr id="6" name="AutoShape 2" descr="Image result for church clip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854753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DF3F-FFAB-4CF6-ACAC-78DEE855169F}"/>
              </a:ext>
            </a:extLst>
          </p:cNvPr>
          <p:cNvSpPr>
            <a:spLocks noGrp="1"/>
          </p:cNvSpPr>
          <p:nvPr>
            <p:ph type="title"/>
          </p:nvPr>
        </p:nvSpPr>
        <p:spPr>
          <a:xfrm>
            <a:off x="307041" y="5625390"/>
            <a:ext cx="11577917" cy="961288"/>
          </a:xfrm>
        </p:spPr>
        <p:txBody>
          <a:bodyPr>
            <a:normAutofit fontScale="90000"/>
          </a:bodyPr>
          <a:lstStyle/>
          <a:p>
            <a:pPr marL="571500" indent="-571500" algn="ctr">
              <a:buFont typeface="Arial" panose="020B0604020202020204" pitchFamily="34" charset="0"/>
              <a:buChar char="•"/>
            </a:pPr>
            <a:r>
              <a:rPr lang="en-GB" dirty="0">
                <a:solidFill>
                  <a:schemeClr val="tx1"/>
                </a:solidFill>
              </a:rPr>
              <a:t>Do you have any questions or </a:t>
            </a:r>
            <a:r>
              <a:rPr lang="en-GB">
                <a:solidFill>
                  <a:schemeClr val="tx1"/>
                </a:solidFill>
              </a:rPr>
              <a:t>comments?</a:t>
            </a:r>
            <a:br>
              <a:rPr lang="en-GB" dirty="0">
                <a:solidFill>
                  <a:schemeClr val="tx1"/>
                </a:solidFill>
              </a:rPr>
            </a:br>
            <a:r>
              <a:rPr lang="en-GB" dirty="0">
                <a:solidFill>
                  <a:schemeClr val="tx1"/>
                </a:solidFill>
              </a:rPr>
              <a:t>Contacts:</a:t>
            </a:r>
            <a:br>
              <a:rPr lang="en-GB" dirty="0">
                <a:solidFill>
                  <a:schemeClr val="tx1"/>
                </a:solidFill>
              </a:rPr>
            </a:br>
            <a:r>
              <a:rPr lang="en-GB" dirty="0">
                <a:solidFill>
                  <a:schemeClr val="tx1"/>
                </a:solidFill>
                <a:hlinkClick r:id="rId3"/>
              </a:rPr>
              <a:t>safeguarding@lincoln.anglican.org</a:t>
            </a:r>
            <a:r>
              <a:rPr lang="en-GB" dirty="0">
                <a:solidFill>
                  <a:schemeClr val="tx1"/>
                </a:solidFill>
              </a:rPr>
              <a:t> </a:t>
            </a:r>
            <a:br>
              <a:rPr lang="en-GB" dirty="0">
                <a:solidFill>
                  <a:schemeClr val="tx1"/>
                </a:solidFill>
              </a:rPr>
            </a:br>
            <a:r>
              <a:rPr lang="en-GB" dirty="0">
                <a:solidFill>
                  <a:schemeClr val="tx1"/>
                </a:solidFill>
                <a:hlinkClick r:id="rId4"/>
              </a:rPr>
              <a:t>safeguarding.admin@lincoln.anglican.org</a:t>
            </a:r>
            <a:br>
              <a:rPr lang="en-GB" dirty="0">
                <a:solidFill>
                  <a:schemeClr val="tx1"/>
                </a:solidFill>
              </a:rPr>
            </a:br>
            <a:r>
              <a:rPr lang="en-GB" dirty="0">
                <a:solidFill>
                  <a:schemeClr val="tx1"/>
                </a:solidFill>
                <a:hlinkClick r:id="rId5"/>
              </a:rPr>
              <a:t>safeguarding.training@lincoln.anglican.org</a:t>
            </a:r>
            <a:r>
              <a:rPr lang="en-GB" dirty="0">
                <a:solidFill>
                  <a:schemeClr val="tx1"/>
                </a:solidFill>
              </a:rPr>
              <a:t> </a:t>
            </a:r>
            <a:br>
              <a:rPr lang="en-GB" dirty="0">
                <a:solidFill>
                  <a:schemeClr val="tx1"/>
                </a:solidFill>
              </a:rPr>
            </a:br>
            <a:r>
              <a:rPr lang="en-GB" dirty="0">
                <a:solidFill>
                  <a:schemeClr val="tx1"/>
                </a:solidFill>
                <a:hlinkClick r:id="rId6"/>
              </a:rPr>
              <a:t>DBS-checking@lincoln.anglican.org</a:t>
            </a:r>
            <a:r>
              <a:rPr lang="en-GB" dirty="0">
                <a:solidFill>
                  <a:schemeClr val="tx1"/>
                </a:solidFill>
              </a:rPr>
              <a:t> </a:t>
            </a:r>
            <a:br>
              <a:rPr lang="en-GB" dirty="0">
                <a:solidFill>
                  <a:schemeClr val="tx1"/>
                </a:solidFill>
              </a:rPr>
            </a:br>
            <a:br>
              <a:rPr lang="en-GB" dirty="0">
                <a:solidFill>
                  <a:schemeClr val="tx1"/>
                </a:solidFill>
              </a:rPr>
            </a:br>
            <a:r>
              <a:rPr lang="en-GB" dirty="0">
                <a:hlinkClick r:id="rId7"/>
              </a:rPr>
              <a:t>Safeguarding - Lincoln Diocese (anglican.org)</a:t>
            </a:r>
            <a:br>
              <a:rPr lang="en-GB" dirty="0"/>
            </a:br>
            <a:r>
              <a:rPr lang="en-GB" dirty="0">
                <a:hlinkClick r:id="rId8"/>
              </a:rPr>
              <a:t>Safeguarding: A safer church | The Church of England</a:t>
            </a:r>
            <a:endParaRPr lang="en-GB" dirty="0">
              <a:solidFill>
                <a:schemeClr val="tx1"/>
              </a:solidFill>
            </a:endParaRPr>
          </a:p>
        </p:txBody>
      </p:sp>
    </p:spTree>
    <p:extLst>
      <p:ext uri="{BB962C8B-B14F-4D97-AF65-F5344CB8AC3E}">
        <p14:creationId xmlns:p14="http://schemas.microsoft.com/office/powerpoint/2010/main" val="271060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grass, dark, sunset, front&#10;&#10;Description automatically generated">
            <a:extLst>
              <a:ext uri="{FF2B5EF4-FFF2-40B4-BE49-F238E27FC236}">
                <a16:creationId xmlns:a16="http://schemas.microsoft.com/office/drawing/2014/main" id="{2A0FE29A-2C73-448D-AE39-DF53E7584A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2380" y="415608"/>
            <a:ext cx="5132620" cy="5743646"/>
          </a:xfrm>
        </p:spPr>
      </p:pic>
      <p:sp>
        <p:nvSpPr>
          <p:cNvPr id="5" name="Content Placeholder 1">
            <a:extLst>
              <a:ext uri="{FF2B5EF4-FFF2-40B4-BE49-F238E27FC236}">
                <a16:creationId xmlns:a16="http://schemas.microsoft.com/office/drawing/2014/main" id="{A40BB21D-C154-462B-ABF7-CF1A3118BA2B}"/>
              </a:ext>
            </a:extLst>
          </p:cNvPr>
          <p:cNvSpPr txBox="1">
            <a:spLocks/>
          </p:cNvSpPr>
          <p:nvPr/>
        </p:nvSpPr>
        <p:spPr>
          <a:xfrm>
            <a:off x="5715000" y="415608"/>
            <a:ext cx="5366092" cy="57436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sz="2800" b="1" dirty="0">
                <a:solidFill>
                  <a:schemeClr val="tx1"/>
                </a:solidFill>
              </a:rPr>
              <a:t>What does your journey to becoming a Parish Safeguarding Officer look like?</a:t>
            </a:r>
          </a:p>
          <a:p>
            <a:r>
              <a:rPr lang="en-GB" sz="2800" b="1" dirty="0">
                <a:solidFill>
                  <a:schemeClr val="tx1"/>
                </a:solidFill>
              </a:rPr>
              <a:t>What previous experience do you have?</a:t>
            </a:r>
          </a:p>
          <a:p>
            <a:r>
              <a:rPr lang="en-GB" sz="2800" b="1" dirty="0">
                <a:solidFill>
                  <a:schemeClr val="tx1"/>
                </a:solidFill>
              </a:rPr>
              <a:t>What is your motivation for undertaking the role?</a:t>
            </a:r>
          </a:p>
          <a:p>
            <a:r>
              <a:rPr lang="en-GB" sz="2800" b="1" dirty="0">
                <a:solidFill>
                  <a:schemeClr val="tx1"/>
                </a:solidFill>
              </a:rPr>
              <a:t>What personal qualities do you bring?</a:t>
            </a:r>
          </a:p>
          <a:p>
            <a:r>
              <a:rPr lang="en-GB" sz="2800" b="1" dirty="0">
                <a:solidFill>
                  <a:schemeClr val="tx1"/>
                </a:solidFill>
              </a:rPr>
              <a:t>What ambitions do you have for the role going forward?</a:t>
            </a:r>
          </a:p>
          <a:p>
            <a:pPr marL="0" indent="0">
              <a:buNone/>
            </a:pPr>
            <a:endParaRPr lang="en-GB" sz="4000" dirty="0">
              <a:solidFill>
                <a:srgbClr val="002060"/>
              </a:solidFill>
            </a:endParaRPr>
          </a:p>
        </p:txBody>
      </p:sp>
    </p:spTree>
    <p:extLst>
      <p:ext uri="{BB962C8B-B14F-4D97-AF65-F5344CB8AC3E}">
        <p14:creationId xmlns:p14="http://schemas.microsoft.com/office/powerpoint/2010/main" val="277916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AE4828-E048-4EC2-BD22-48B9C1E1551A}"/>
              </a:ext>
            </a:extLst>
          </p:cNvPr>
          <p:cNvSpPr/>
          <p:nvPr/>
        </p:nvSpPr>
        <p:spPr>
          <a:xfrm>
            <a:off x="0" y="2058027"/>
            <a:ext cx="4605708" cy="678720"/>
          </a:xfrm>
          <a:prstGeom prst="rect">
            <a:avLst/>
          </a:prstGeom>
        </p:spPr>
        <p:txBody>
          <a:bodyPr vert="horz" lIns="91440" tIns="45720" rIns="91440" bIns="45720" rtlCol="0" anchor="ctr">
            <a:normAutofit/>
          </a:bodyPr>
          <a:lstStyle/>
          <a:p>
            <a:pPr>
              <a:spcBef>
                <a:spcPct val="0"/>
              </a:spcBef>
              <a:spcAft>
                <a:spcPts val="600"/>
              </a:spcAft>
            </a:pPr>
            <a:r>
              <a:rPr lang="en-US" sz="3600" b="1" dirty="0">
                <a:solidFill>
                  <a:schemeClr val="accent1"/>
                </a:solidFill>
                <a:latin typeface="+mj-lt"/>
                <a:ea typeface="+mj-ea"/>
                <a:cs typeface="+mj-cs"/>
              </a:rPr>
              <a:t>Learning outcomes </a:t>
            </a:r>
          </a:p>
        </p:txBody>
      </p:sp>
      <p:sp>
        <p:nvSpPr>
          <p:cNvPr id="2" name="Content Placeholder 1">
            <a:extLst>
              <a:ext uri="{FF2B5EF4-FFF2-40B4-BE49-F238E27FC236}">
                <a16:creationId xmlns:a16="http://schemas.microsoft.com/office/drawing/2014/main" id="{F1446848-BBDE-4A82-A6D8-25C760E13200}"/>
              </a:ext>
            </a:extLst>
          </p:cNvPr>
          <p:cNvSpPr>
            <a:spLocks noGrp="1"/>
          </p:cNvSpPr>
          <p:nvPr>
            <p:ph idx="1"/>
          </p:nvPr>
        </p:nvSpPr>
        <p:spPr>
          <a:xfrm>
            <a:off x="6116084" y="609601"/>
            <a:ext cx="5511296" cy="5175624"/>
          </a:xfrm>
        </p:spPr>
        <p:txBody>
          <a:bodyPr vert="horz" lIns="91440" tIns="45720" rIns="91440" bIns="45720" rtlCol="0" anchor="ctr">
            <a:normAutofit/>
          </a:bodyPr>
          <a:lstStyle/>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8" name="Rectangle 7">
            <a:extLst>
              <a:ext uri="{FF2B5EF4-FFF2-40B4-BE49-F238E27FC236}">
                <a16:creationId xmlns:a16="http://schemas.microsoft.com/office/drawing/2014/main" id="{F327A1E8-96AC-423F-9A8F-0FC2526843EF}"/>
              </a:ext>
            </a:extLst>
          </p:cNvPr>
          <p:cNvSpPr/>
          <p:nvPr/>
        </p:nvSpPr>
        <p:spPr>
          <a:xfrm>
            <a:off x="193964" y="318656"/>
            <a:ext cx="9613713" cy="1877437"/>
          </a:xfrm>
          <a:prstGeom prst="rect">
            <a:avLst/>
          </a:prstGeom>
        </p:spPr>
        <p:txBody>
          <a:bodyPr wrap="square">
            <a:spAutoFit/>
          </a:bodyPr>
          <a:lstStyle/>
          <a:p>
            <a:pPr algn="ctr"/>
            <a:r>
              <a:rPr lang="en-GB" sz="4400" b="1" dirty="0">
                <a:solidFill>
                  <a:schemeClr val="accent1"/>
                </a:solidFill>
                <a:latin typeface="+mj-lt"/>
                <a:ea typeface="Tahoma" panose="020B0604030504040204" pitchFamily="34" charset="0"/>
                <a:cs typeface="Tahoma" panose="020B0604030504040204" pitchFamily="34" charset="0"/>
              </a:rPr>
              <a:t>AIM: </a:t>
            </a:r>
          </a:p>
          <a:p>
            <a:pPr algn="ctr"/>
            <a:r>
              <a:rPr lang="en-GB" sz="2400" b="1" dirty="0">
                <a:latin typeface="Tahoma" panose="020B0604030504040204" pitchFamily="34" charset="0"/>
                <a:ea typeface="Tahoma" panose="020B0604030504040204" pitchFamily="34" charset="0"/>
                <a:cs typeface="Tahoma" panose="020B0604030504040204" pitchFamily="34" charset="0"/>
              </a:rPr>
              <a:t>To equip learners with an understanding of the role of the Parish Safeguarding Officer and induct them into key working practices and relationships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A3636EEE-8120-4BBC-B42C-D26BF30C37E0}"/>
              </a:ext>
            </a:extLst>
          </p:cNvPr>
          <p:cNvGrpSpPr/>
          <p:nvPr/>
        </p:nvGrpSpPr>
        <p:grpSpPr>
          <a:xfrm>
            <a:off x="-110694" y="2736747"/>
            <a:ext cx="12302694" cy="4391468"/>
            <a:chOff x="2276073" y="2754299"/>
            <a:chExt cx="5569318" cy="4696307"/>
          </a:xfrm>
        </p:grpSpPr>
        <p:sp>
          <p:nvSpPr>
            <p:cNvPr id="45" name="Rectangle 44" descr="Books">
              <a:extLst>
                <a:ext uri="{FF2B5EF4-FFF2-40B4-BE49-F238E27FC236}">
                  <a16:creationId xmlns:a16="http://schemas.microsoft.com/office/drawing/2014/main" id="{A09E99DE-BD97-43D9-AD97-9CA2ECE9A30D}"/>
                </a:ext>
              </a:extLst>
            </p:cNvPr>
            <p:cNvSpPr/>
            <p:nvPr/>
          </p:nvSpPr>
          <p:spPr>
            <a:xfrm>
              <a:off x="2411945" y="2754299"/>
              <a:ext cx="606998" cy="1038939"/>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47" name="Rectangle 46" descr="List">
              <a:extLst>
                <a:ext uri="{FF2B5EF4-FFF2-40B4-BE49-F238E27FC236}">
                  <a16:creationId xmlns:a16="http://schemas.microsoft.com/office/drawing/2014/main" id="{467329B0-E060-48A1-8659-20A71B6BE8B6}"/>
                </a:ext>
              </a:extLst>
            </p:cNvPr>
            <p:cNvSpPr/>
            <p:nvPr/>
          </p:nvSpPr>
          <p:spPr>
            <a:xfrm>
              <a:off x="2392901" y="4812610"/>
              <a:ext cx="571241" cy="1219589"/>
            </a:xfrm>
            <a:prstGeom prst="rect">
              <a:avLst/>
            </a:prstGeom>
            <a: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TextBox 8">
              <a:extLst>
                <a:ext uri="{FF2B5EF4-FFF2-40B4-BE49-F238E27FC236}">
                  <a16:creationId xmlns:a16="http://schemas.microsoft.com/office/drawing/2014/main" id="{790E4AF7-C843-4AE3-A4DF-3EBB3FBDB989}"/>
                </a:ext>
              </a:extLst>
            </p:cNvPr>
            <p:cNvSpPr txBox="1"/>
            <p:nvPr/>
          </p:nvSpPr>
          <p:spPr>
            <a:xfrm>
              <a:off x="3001615" y="5016541"/>
              <a:ext cx="4555017" cy="1119080"/>
            </a:xfrm>
            <a:prstGeom prst="rect">
              <a:avLst/>
            </a:prstGeom>
            <a:noFill/>
          </p:spPr>
          <p:txBody>
            <a:bodyPr wrap="square" rtlCol="0">
              <a:spAutoFit/>
            </a:bodyPr>
            <a:lstStyle/>
            <a:p>
              <a:r>
                <a:rPr lang="en-GB" sz="2400" b="1" dirty="0"/>
                <a:t>Identify </a:t>
              </a:r>
              <a:r>
                <a:rPr lang="en-GB" sz="2000" dirty="0"/>
                <a:t>a variety of approaches to raising awareness and improving safeguarding practice. </a:t>
              </a:r>
            </a:p>
            <a:p>
              <a:r>
                <a:rPr lang="en-GB" dirty="0"/>
                <a:t> </a:t>
              </a:r>
            </a:p>
          </p:txBody>
        </p:sp>
        <p:sp>
          <p:nvSpPr>
            <p:cNvPr id="10" name="TextBox 9">
              <a:extLst>
                <a:ext uri="{FF2B5EF4-FFF2-40B4-BE49-F238E27FC236}">
                  <a16:creationId xmlns:a16="http://schemas.microsoft.com/office/drawing/2014/main" id="{89D60065-77D3-469E-A850-E721DDF13AC0}"/>
                </a:ext>
              </a:extLst>
            </p:cNvPr>
            <p:cNvSpPr txBox="1"/>
            <p:nvPr/>
          </p:nvSpPr>
          <p:spPr>
            <a:xfrm>
              <a:off x="3001615" y="4010465"/>
              <a:ext cx="4412190" cy="493712"/>
            </a:xfrm>
            <a:prstGeom prst="rect">
              <a:avLst/>
            </a:prstGeom>
            <a:noFill/>
          </p:spPr>
          <p:txBody>
            <a:bodyPr wrap="square" rtlCol="0">
              <a:spAutoFit/>
            </a:bodyPr>
            <a:lstStyle/>
            <a:p>
              <a:r>
                <a:rPr lang="en-GB" sz="2400" b="1" dirty="0"/>
                <a:t>Create </a:t>
              </a:r>
              <a:r>
                <a:rPr lang="en-GB" sz="2000" dirty="0"/>
                <a:t>a development plan for safeguarding practice in their context. </a:t>
              </a:r>
              <a:endParaRPr lang="en-GB" sz="2000" b="1" dirty="0"/>
            </a:p>
          </p:txBody>
        </p:sp>
        <p:sp>
          <p:nvSpPr>
            <p:cNvPr id="22" name="TextBox 21">
              <a:extLst>
                <a:ext uri="{FF2B5EF4-FFF2-40B4-BE49-F238E27FC236}">
                  <a16:creationId xmlns:a16="http://schemas.microsoft.com/office/drawing/2014/main" id="{D57434D7-8913-47B9-BF47-8D600E1A4E9D}"/>
                </a:ext>
              </a:extLst>
            </p:cNvPr>
            <p:cNvSpPr txBox="1"/>
            <p:nvPr/>
          </p:nvSpPr>
          <p:spPr>
            <a:xfrm>
              <a:off x="3001615" y="6232784"/>
              <a:ext cx="4843776" cy="1217822"/>
            </a:xfrm>
            <a:prstGeom prst="rect">
              <a:avLst/>
            </a:prstGeom>
            <a:noFill/>
          </p:spPr>
          <p:txBody>
            <a:bodyPr wrap="square" rtlCol="0">
              <a:spAutoFit/>
            </a:bodyPr>
            <a:lstStyle/>
            <a:p>
              <a:r>
                <a:rPr lang="en-GB" sz="2400" b="1" dirty="0"/>
                <a:t>Evaluate </a:t>
              </a:r>
              <a:r>
                <a:rPr lang="en-GB" sz="2000" dirty="0"/>
                <a:t>safeguarding information reported by members of the church or community and determining an appropriate responses. </a:t>
              </a:r>
              <a:endParaRPr lang="en-GB" sz="1600" dirty="0"/>
            </a:p>
            <a:p>
              <a:endParaRPr lang="en-GB" sz="2400" b="1" dirty="0"/>
            </a:p>
          </p:txBody>
        </p:sp>
        <p:sp>
          <p:nvSpPr>
            <p:cNvPr id="24" name="TextBox 23">
              <a:extLst>
                <a:ext uri="{FF2B5EF4-FFF2-40B4-BE49-F238E27FC236}">
                  <a16:creationId xmlns:a16="http://schemas.microsoft.com/office/drawing/2014/main" id="{E0E2F98A-23E3-4AAB-87BD-61A382AE0573}"/>
                </a:ext>
              </a:extLst>
            </p:cNvPr>
            <p:cNvSpPr txBox="1"/>
            <p:nvPr/>
          </p:nvSpPr>
          <p:spPr>
            <a:xfrm>
              <a:off x="3001615" y="2823301"/>
              <a:ext cx="4758015" cy="822853"/>
            </a:xfrm>
            <a:prstGeom prst="rect">
              <a:avLst/>
            </a:prstGeom>
            <a:noFill/>
          </p:spPr>
          <p:txBody>
            <a:bodyPr wrap="square" rtlCol="0">
              <a:spAutoFit/>
            </a:bodyPr>
            <a:lstStyle/>
            <a:p>
              <a:r>
                <a:rPr lang="en-GB" sz="2400" b="1" dirty="0"/>
                <a:t>Understand </a:t>
              </a:r>
              <a:r>
                <a:rPr lang="en-GB" sz="2000" dirty="0"/>
                <a:t>the role, responsibilities and key working relationships of the PSO, including LA, DSA and PCC.</a:t>
              </a:r>
              <a:endParaRPr lang="en-GB" sz="2400" dirty="0"/>
            </a:p>
          </p:txBody>
        </p:sp>
        <p:pic>
          <p:nvPicPr>
            <p:cNvPr id="5" name="Graphic 4" descr="Clipboard Mixed with solid fill">
              <a:extLst>
                <a:ext uri="{FF2B5EF4-FFF2-40B4-BE49-F238E27FC236}">
                  <a16:creationId xmlns:a16="http://schemas.microsoft.com/office/drawing/2014/main" id="{51ADECB9-FD1B-4729-BE19-BD859EEAE6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6073" y="6117657"/>
              <a:ext cx="794390" cy="794390"/>
            </a:xfrm>
            <a:prstGeom prst="rect">
              <a:avLst/>
            </a:prstGeom>
          </p:spPr>
        </p:pic>
        <p:pic>
          <p:nvPicPr>
            <p:cNvPr id="7" name="Graphic 6" descr="Playbook with solid fill">
              <a:extLst>
                <a:ext uri="{FF2B5EF4-FFF2-40B4-BE49-F238E27FC236}">
                  <a16:creationId xmlns:a16="http://schemas.microsoft.com/office/drawing/2014/main" id="{1B9B710A-528C-4B36-9BA4-49C2502BBE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26183" y="3875840"/>
              <a:ext cx="714480" cy="864912"/>
            </a:xfrm>
            <a:prstGeom prst="rect">
              <a:avLst/>
            </a:prstGeom>
          </p:spPr>
        </p:pic>
      </p:grpSp>
    </p:spTree>
    <p:extLst>
      <p:ext uri="{BB962C8B-B14F-4D97-AF65-F5344CB8AC3E}">
        <p14:creationId xmlns:p14="http://schemas.microsoft.com/office/powerpoint/2010/main" val="232967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7DBC-5C61-4924-B98C-72D761CD1B9A}"/>
              </a:ext>
            </a:extLst>
          </p:cNvPr>
          <p:cNvSpPr>
            <a:spLocks noGrp="1"/>
          </p:cNvSpPr>
          <p:nvPr>
            <p:ph type="title"/>
          </p:nvPr>
        </p:nvSpPr>
        <p:spPr>
          <a:xfrm>
            <a:off x="339132" y="-427736"/>
            <a:ext cx="4758334" cy="2819400"/>
          </a:xfrm>
        </p:spPr>
        <p:txBody>
          <a:bodyPr vert="horz" lIns="91440" tIns="45720" rIns="91440" bIns="45720" rtlCol="0" anchor="ctr">
            <a:normAutofit/>
          </a:bodyPr>
          <a:lstStyle/>
          <a:p>
            <a:r>
              <a:rPr lang="en-US" b="1" kern="1200" dirty="0">
                <a:latin typeface="+mj-lt"/>
                <a:ea typeface="+mj-ea"/>
                <a:cs typeface="+mj-cs"/>
              </a:rPr>
              <a:t>The role of the Parish Safeguarding Officer</a:t>
            </a:r>
          </a:p>
        </p:txBody>
      </p:sp>
      <p:pic>
        <p:nvPicPr>
          <p:cNvPr id="5" name="Content Placeholder 4" descr="Spinning Plates with solid fill">
            <a:extLst>
              <a:ext uri="{FF2B5EF4-FFF2-40B4-BE49-F238E27FC236}">
                <a16:creationId xmlns:a16="http://schemas.microsoft.com/office/drawing/2014/main" id="{507FEC5D-DDB1-48FA-8DF9-8971481C2A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4535" y="0"/>
            <a:ext cx="5097465" cy="5097465"/>
          </a:xfrm>
          <a:prstGeom prst="rect">
            <a:avLst/>
          </a:prstGeom>
        </p:spPr>
      </p:pic>
      <p:sp>
        <p:nvSpPr>
          <p:cNvPr id="4" name="TextBox 3">
            <a:extLst>
              <a:ext uri="{FF2B5EF4-FFF2-40B4-BE49-F238E27FC236}">
                <a16:creationId xmlns:a16="http://schemas.microsoft.com/office/drawing/2014/main" id="{68887C6C-FA0F-89AE-A039-035DF6D70163}"/>
              </a:ext>
            </a:extLst>
          </p:cNvPr>
          <p:cNvSpPr txBox="1"/>
          <p:nvPr/>
        </p:nvSpPr>
        <p:spPr>
          <a:xfrm>
            <a:off x="472856" y="2391664"/>
            <a:ext cx="7593905" cy="4093428"/>
          </a:xfrm>
          <a:prstGeom prst="rect">
            <a:avLst/>
          </a:prstGeom>
          <a:noFill/>
        </p:spPr>
        <p:txBody>
          <a:bodyPr wrap="square">
            <a:spAutoFit/>
          </a:bodyPr>
          <a:lstStyle/>
          <a:p>
            <a:r>
              <a:rPr lang="en-US" sz="2000" dirty="0">
                <a:solidFill>
                  <a:srgbClr val="231F20"/>
                </a:solidFill>
                <a:effectLst/>
                <a:ea typeface="Arial" panose="020B0604020202020204" pitchFamily="34" charset="0"/>
                <a:cs typeface="Times New Roman" panose="02020603050405020304" pitchFamily="18" charset="0"/>
              </a:rPr>
              <a:t>The</a:t>
            </a:r>
            <a:r>
              <a:rPr lang="en-US" sz="2000" spc="-40" dirty="0">
                <a:solidFill>
                  <a:srgbClr val="231F20"/>
                </a:solidFill>
                <a:effectLst/>
                <a:ea typeface="Arial" panose="020B0604020202020204" pitchFamily="34" charset="0"/>
                <a:cs typeface="Times New Roman" panose="02020603050405020304" pitchFamily="18" charset="0"/>
              </a:rPr>
              <a:t> Parish </a:t>
            </a:r>
            <a:r>
              <a:rPr lang="en-US" sz="2000" dirty="0">
                <a:solidFill>
                  <a:srgbClr val="231F20"/>
                </a:solidFill>
                <a:effectLst/>
                <a:ea typeface="Arial" panose="020B0604020202020204" pitchFamily="34" charset="0"/>
                <a:cs typeface="Times New Roman" panose="02020603050405020304" pitchFamily="18" charset="0"/>
              </a:rPr>
              <a:t>Safeguarding</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Officer</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is</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the</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key</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link</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between</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the</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diocese and the parish/s</a:t>
            </a:r>
            <a:r>
              <a:rPr lang="en-US" sz="2000" spc="-4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concerning</a:t>
            </a:r>
            <a:r>
              <a:rPr lang="en-US" sz="2000" spc="12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safeguarding</a:t>
            </a:r>
            <a:r>
              <a:rPr lang="en-US" sz="2000" spc="12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matters. She/he will</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have</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an</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overview</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of all</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church</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activities</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involving</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children, young people</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and</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vulnerable adults</a:t>
            </a:r>
            <a:r>
              <a:rPr lang="en-US" sz="2000" spc="10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and</a:t>
            </a:r>
            <a:r>
              <a:rPr lang="en-US" sz="2000" spc="10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will seek to ensure</a:t>
            </a:r>
            <a:r>
              <a:rPr lang="en-US" sz="2000" spc="10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the</a:t>
            </a:r>
            <a:r>
              <a:rPr lang="en-US" sz="2000" spc="10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implementation</a:t>
            </a:r>
            <a:r>
              <a:rPr lang="en-US" sz="2000" spc="10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of </a:t>
            </a:r>
            <a:r>
              <a:rPr lang="en-US" sz="2000" spc="190" dirty="0">
                <a:solidFill>
                  <a:srgbClr val="231F20"/>
                </a:solidFill>
                <a:effectLst/>
                <a:ea typeface="Arial" panose="020B0604020202020204" pitchFamily="34" charset="0"/>
                <a:cs typeface="Times New Roman" panose="02020603050405020304" pitchFamily="18" charset="0"/>
              </a:rPr>
              <a:t>safeguarding </a:t>
            </a:r>
            <a:r>
              <a:rPr lang="en-US" sz="2000" dirty="0">
                <a:solidFill>
                  <a:srgbClr val="231F20"/>
                </a:solidFill>
                <a:effectLst/>
                <a:ea typeface="Arial" panose="020B0604020202020204" pitchFamily="34" charset="0"/>
                <a:cs typeface="Times New Roman" panose="02020603050405020304" pitchFamily="18" charset="0"/>
              </a:rPr>
              <a:t>polic</a:t>
            </a:r>
            <a:r>
              <a:rPr lang="en-US" sz="2000" spc="-90" dirty="0">
                <a:solidFill>
                  <a:srgbClr val="231F20"/>
                </a:solidFill>
                <a:effectLst/>
                <a:ea typeface="Arial" panose="020B0604020202020204" pitchFamily="34" charset="0"/>
                <a:cs typeface="Times New Roman" panose="02020603050405020304" pitchFamily="18" charset="0"/>
              </a:rPr>
              <a:t>y</a:t>
            </a:r>
            <a:r>
              <a:rPr lang="en-US" sz="2000" dirty="0">
                <a:solidFill>
                  <a:srgbClr val="231F20"/>
                </a:solidFill>
                <a:effectLst/>
                <a:ea typeface="Arial" panose="020B0604020202020204" pitchFamily="34" charset="0"/>
                <a:cs typeface="Times New Roman" panose="02020603050405020304" pitchFamily="18" charset="0"/>
              </a:rPr>
              <a:t>. The</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role</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can</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be</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taken</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by</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one</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person</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or</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the</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role</a:t>
            </a:r>
            <a:r>
              <a:rPr lang="en-US" sz="2000" spc="10"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shared,</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for example</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with</a:t>
            </a:r>
            <a:r>
              <a:rPr lang="en-US" sz="2000" spc="1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one person</a:t>
            </a:r>
            <a:r>
              <a:rPr lang="en-US" sz="2000" spc="3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covering</a:t>
            </a:r>
            <a:r>
              <a:rPr lang="en-US" sz="2000" spc="3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children and</a:t>
            </a:r>
            <a:r>
              <a:rPr lang="en-US" sz="2000" spc="3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the</a:t>
            </a:r>
            <a:r>
              <a:rPr lang="en-US" sz="2000" spc="3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other,</a:t>
            </a:r>
            <a:r>
              <a:rPr lang="en-US" sz="2000" spc="3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vulnerable</a:t>
            </a:r>
            <a:r>
              <a:rPr lang="en-US" sz="2000" spc="35" dirty="0">
                <a:solidFill>
                  <a:srgbClr val="231F20"/>
                </a:solidFill>
                <a:effectLst/>
                <a:ea typeface="Arial" panose="020B0604020202020204" pitchFamily="34" charset="0"/>
                <a:cs typeface="Times New Roman" panose="02020603050405020304" pitchFamily="18" charset="0"/>
              </a:rPr>
              <a:t> </a:t>
            </a:r>
            <a:r>
              <a:rPr lang="en-US" sz="2000" dirty="0">
                <a:solidFill>
                  <a:srgbClr val="231F20"/>
                </a:solidFill>
                <a:effectLst/>
                <a:ea typeface="Arial" panose="020B0604020202020204" pitchFamily="34" charset="0"/>
                <a:cs typeface="Times New Roman" panose="02020603050405020304" pitchFamily="18" charset="0"/>
              </a:rPr>
              <a:t>adults.</a:t>
            </a:r>
          </a:p>
          <a:p>
            <a:endParaRPr lang="en-US" sz="2000" dirty="0">
              <a:solidFill>
                <a:srgbClr val="231F20"/>
              </a:solidFill>
              <a:ea typeface="Arial" panose="020B0604020202020204" pitchFamily="34" charset="0"/>
              <a:cs typeface="Times New Roman" panose="02020603050405020304" pitchFamily="18" charset="0"/>
            </a:endParaRPr>
          </a:p>
          <a:p>
            <a:r>
              <a:rPr lang="en-US" sz="2000" dirty="0">
                <a:solidFill>
                  <a:srgbClr val="231F20"/>
                </a:solidFill>
                <a:effectLst/>
                <a:ea typeface="Arial" panose="020B0604020202020204" pitchFamily="34" charset="0"/>
                <a:cs typeface="Times New Roman" panose="02020603050405020304" pitchFamily="18" charset="0"/>
              </a:rPr>
              <a:t>The Parish Safeguarding Officer is a key leadership position in relation to safeguarding – but they are not solely responsible for safeguarding in their parish. To this end their role is about positively shaping the culture of safeguarding in the parish together with other leaders. </a:t>
            </a:r>
          </a:p>
        </p:txBody>
      </p:sp>
    </p:spTree>
    <p:extLst>
      <p:ext uri="{BB962C8B-B14F-4D97-AF65-F5344CB8AC3E}">
        <p14:creationId xmlns:p14="http://schemas.microsoft.com/office/powerpoint/2010/main" val="19600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521916-714C-F169-2263-EE4198D94925}"/>
              </a:ext>
            </a:extLst>
          </p:cNvPr>
          <p:cNvSpPr txBox="1"/>
          <p:nvPr/>
        </p:nvSpPr>
        <p:spPr>
          <a:xfrm>
            <a:off x="326198" y="1056925"/>
            <a:ext cx="11539603" cy="5632311"/>
          </a:xfrm>
          <a:prstGeom prst="rect">
            <a:avLst/>
          </a:prstGeom>
          <a:noFill/>
        </p:spPr>
        <p:txBody>
          <a:bodyPr wrap="square">
            <a:spAutoFit/>
          </a:bodyPr>
          <a:lstStyle/>
          <a:p>
            <a:r>
              <a:rPr lang="en-US" sz="1800" dirty="0">
                <a:solidFill>
                  <a:srgbClr val="231F20"/>
                </a:solidFill>
                <a:effectLst/>
                <a:ea typeface="Arial" panose="020B0604020202020204" pitchFamily="34" charset="0"/>
                <a:cs typeface="Times New Roman" panose="02020603050405020304" pitchFamily="18" charset="0"/>
              </a:rPr>
              <a:t>The</a:t>
            </a:r>
            <a:r>
              <a:rPr lang="en-US" sz="1800" spc="35"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key</a:t>
            </a:r>
            <a:r>
              <a:rPr lang="en-US" sz="1800" spc="35"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tasks</a:t>
            </a:r>
            <a:r>
              <a:rPr lang="en-US" sz="1800" spc="5"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5"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5"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parish</a:t>
            </a:r>
            <a:r>
              <a:rPr lang="en-US" sz="1800" spc="35"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5"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officer are to:</a:t>
            </a:r>
          </a:p>
          <a:p>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Have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overview</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all</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church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activities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involving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children</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vulnerable adults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keep</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record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these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activities.</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Be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familiar</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with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diocesan 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guidance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ensure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that leaders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activities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are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fully</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aware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are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implementing,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this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guidance.</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Liaise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with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incumbent</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over</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issues.</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Keep</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in</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touch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with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leaders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all</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activities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a:t>
            </a:r>
            <a:r>
              <a:rPr lang="en-US" sz="1800" spc="-20" dirty="0">
                <a:solidFill>
                  <a:srgbClr val="231F20"/>
                </a:solidFill>
                <a:effectLst/>
                <a:ea typeface="Arial" panose="020B0604020202020204" pitchFamily="34" charset="0"/>
                <a:cs typeface="Times New Roman" panose="02020603050405020304" pitchFamily="18" charset="0"/>
              </a:rPr>
              <a:t>f</a:t>
            </a:r>
            <a:r>
              <a:rPr lang="en-US" sz="1800" dirty="0">
                <a:solidFill>
                  <a:srgbClr val="231F20"/>
                </a:solidFill>
                <a:effectLst/>
                <a:ea typeface="Arial" panose="020B0604020202020204" pitchFamily="34" charset="0"/>
                <a:cs typeface="Times New Roman" panose="02020603050405020304" pitchFamily="18" charset="0"/>
              </a:rPr>
              <a:t>fer</a:t>
            </a:r>
            <a:r>
              <a:rPr lang="en-US" sz="1800" spc="1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them</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advice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 support</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over</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matters.</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Liaise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necessary</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with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Diocesan</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Advisers</a:t>
            </a:r>
            <a:r>
              <a:rPr lang="en-US" sz="1800" spc="30" dirty="0">
                <a:solidFill>
                  <a:srgbClr val="231F20"/>
                </a:solidFill>
                <a:effectLst/>
                <a:ea typeface="Arial" panose="020B0604020202020204" pitchFamily="34" charset="0"/>
                <a:cs typeface="Times New Roman" panose="02020603050405020304" pitchFamily="18" charset="0"/>
              </a:rPr>
              <a:t>. Report all concerns or</a:t>
            </a:r>
            <a:r>
              <a:rPr lang="en-US" sz="1800" dirty="0">
                <a:effectLst/>
                <a:ea typeface="Arial" panose="020B0604020202020204" pitchFamily="34" charset="0"/>
                <a:cs typeface="Times New Roman" panose="02020603050405020304" pitchFamily="18" charset="0"/>
              </a:rPr>
              <a:t> allegations against church officers to the DSA.</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Attend</a:t>
            </a:r>
            <a:r>
              <a:rPr lang="en-US" sz="1800" spc="30" dirty="0">
                <a:solidFill>
                  <a:srgbClr val="231F20"/>
                </a:solidFill>
                <a:effectLst/>
                <a:ea typeface="Arial" panose="020B0604020202020204" pitchFamily="34" charset="0"/>
                <a:cs typeface="Times New Roman" panose="02020603050405020304" pitchFamily="18" charset="0"/>
              </a:rPr>
              <a:t> diocesan safeguarding </a:t>
            </a:r>
            <a:r>
              <a:rPr lang="en-US" sz="1800" dirty="0">
                <a:solidFill>
                  <a:srgbClr val="231F20"/>
                </a:solidFill>
                <a:effectLst/>
                <a:ea typeface="Arial" panose="020B0604020202020204" pitchFamily="34" charset="0"/>
                <a:cs typeface="Times New Roman" panose="02020603050405020304" pitchFamily="18" charset="0"/>
              </a:rPr>
              <a:t>training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a:t>
            </a:r>
            <a:r>
              <a:rPr lang="en-US" sz="1800" spc="-20" dirty="0">
                <a:solidFill>
                  <a:srgbClr val="231F20"/>
                </a:solidFill>
                <a:effectLst/>
                <a:ea typeface="Arial" panose="020B0604020202020204" pitchFamily="34" charset="0"/>
                <a:cs typeface="Times New Roman" panose="02020603050405020304" pitchFamily="18" charset="0"/>
              </a:rPr>
              <a:t>f</a:t>
            </a:r>
            <a:r>
              <a:rPr lang="en-US" sz="1800" dirty="0">
                <a:solidFill>
                  <a:srgbClr val="231F20"/>
                </a:solidFill>
                <a:effectLst/>
                <a:ea typeface="Arial" panose="020B0604020202020204" pitchFamily="34" charset="0"/>
                <a:cs typeface="Times New Roman" panose="02020603050405020304" pitchFamily="18" charset="0"/>
              </a:rPr>
              <a:t>fered</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for</a:t>
            </a:r>
            <a:r>
              <a:rPr lang="en-US" sz="1800" spc="15"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PSOs.</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Assist</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with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training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in</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parish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appropriate.</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Attend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meeting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church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leadership (PCC)</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at</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least</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annually</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to</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ensure 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issues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are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discussed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that</a:t>
            </a:r>
            <a:r>
              <a:rPr lang="en-US" sz="1800" spc="1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church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leadership</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adopt</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 annual</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Church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Policy.</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Ensure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that</a:t>
            </a:r>
            <a:r>
              <a:rPr lang="en-US" sz="1800" spc="1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Church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Policy</a:t>
            </a:r>
            <a:r>
              <a:rPr lang="en-US" sz="1800" spc="30" dirty="0">
                <a:solidFill>
                  <a:srgbClr val="231F20"/>
                </a:solidFill>
                <a:effectLst/>
                <a:ea typeface="Arial" panose="020B0604020202020204" pitchFamily="34" charset="0"/>
                <a:cs typeface="Times New Roman" panose="02020603050405020304" pitchFamily="18" charset="0"/>
              </a:rPr>
              <a:t> and contact details </a:t>
            </a:r>
            <a:r>
              <a:rPr lang="en-US" sz="1800" dirty="0">
                <a:solidFill>
                  <a:srgbClr val="231F20"/>
                </a:solidFill>
                <a:effectLst/>
                <a:ea typeface="Arial" panose="020B0604020202020204" pitchFamily="34" charset="0"/>
                <a:cs typeface="Times New Roman" panose="02020603050405020304" pitchFamily="18" charset="0"/>
              </a:rPr>
              <a:t>is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displayed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in</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all</a:t>
            </a:r>
            <a:r>
              <a:rPr lang="en-GB" sz="1800" dirty="0">
                <a:solidFill>
                  <a:srgbClr val="231F20"/>
                </a:solidFill>
                <a:ea typeface="Arial" panose="020B0604020202020204" pitchFamily="34" charset="0"/>
                <a:cs typeface="Times New Roman" panose="02020603050405020304" pitchFamily="18" charset="0"/>
              </a:rPr>
              <a:t> </a:t>
            </a:r>
            <a:r>
              <a:rPr lang="en-US" sz="1800" dirty="0">
                <a:effectLst/>
                <a:ea typeface="Arial" panose="020B0604020202020204" pitchFamily="34" charset="0"/>
                <a:cs typeface="Times New Roman" panose="02020603050405020304" pitchFamily="18" charset="0"/>
              </a:rPr>
              <a:t>Church premises.</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Keep</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good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records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any</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concerns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that</a:t>
            </a:r>
            <a:r>
              <a:rPr lang="en-US" sz="1800" spc="1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may</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arise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ensure that</a:t>
            </a:r>
            <a:r>
              <a:rPr lang="en-US" sz="1800" spc="1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others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do</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same.</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Promote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inclusiveness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in</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places</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worship</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and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within</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church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activities.</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Keep</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the</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church</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leadership</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informed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of</a:t>
            </a:r>
            <a:r>
              <a:rPr lang="en-US" sz="1800" spc="2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good</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safeguarding</a:t>
            </a:r>
            <a:r>
              <a:rPr lang="en-US" sz="1800" spc="30" dirty="0">
                <a:solidFill>
                  <a:srgbClr val="231F20"/>
                </a:solidFill>
                <a:effectLst/>
                <a:ea typeface="Arial" panose="020B0604020202020204" pitchFamily="34" charset="0"/>
                <a:cs typeface="Times New Roman" panose="02020603050405020304" pitchFamily="18" charset="0"/>
              </a:rPr>
              <a:t> </a:t>
            </a:r>
            <a:r>
              <a:rPr lang="en-US" sz="1800" dirty="0">
                <a:solidFill>
                  <a:srgbClr val="231F20"/>
                </a:solidFill>
                <a:effectLst/>
                <a:ea typeface="Arial" panose="020B0604020202020204" pitchFamily="34" charset="0"/>
                <a:cs typeface="Times New Roman" panose="02020603050405020304" pitchFamily="18" charset="0"/>
              </a:rPr>
              <a:t>practice.</a:t>
            </a:r>
            <a:endParaRPr lang="en-GB" sz="1800" dirty="0">
              <a:effectLst/>
              <a:ea typeface="Calibri" panose="020F0502020204030204" pitchFamily="34" charset="0"/>
              <a:cs typeface="Times New Roman" panose="02020603050405020304" pitchFamily="18" charset="0"/>
            </a:endParaRPr>
          </a:p>
          <a:p>
            <a:pPr marL="228600" indent="-228600">
              <a:buFont typeface="+mj-lt"/>
              <a:buAutoNum type="arabicPeriod"/>
            </a:pPr>
            <a:r>
              <a:rPr lang="en-US" sz="1800" dirty="0">
                <a:solidFill>
                  <a:srgbClr val="231F20"/>
                </a:solidFill>
                <a:effectLst/>
                <a:ea typeface="Arial" panose="020B0604020202020204" pitchFamily="34" charset="0"/>
                <a:cs typeface="Times New Roman" panose="02020603050405020304" pitchFamily="18" charset="0"/>
              </a:rPr>
              <a:t>Undertake a regular parish safeguarding self-assessment in the format offered by the Diocese.</a:t>
            </a:r>
            <a:endParaRPr lang="en-GB" sz="1800" dirty="0">
              <a:effectLs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01CAB41C-8B0B-22C1-36B6-C18EC0498832}"/>
              </a:ext>
            </a:extLst>
          </p:cNvPr>
          <p:cNvSpPr>
            <a:spLocks noGrp="1"/>
          </p:cNvSpPr>
          <p:nvPr>
            <p:ph type="title"/>
          </p:nvPr>
        </p:nvSpPr>
        <p:spPr>
          <a:xfrm>
            <a:off x="226398" y="168764"/>
            <a:ext cx="10508408" cy="701459"/>
          </a:xfrm>
        </p:spPr>
        <p:txBody>
          <a:bodyPr vert="horz" lIns="91440" tIns="45720" rIns="91440" bIns="45720" rtlCol="0" anchor="ctr">
            <a:normAutofit/>
          </a:bodyPr>
          <a:lstStyle/>
          <a:p>
            <a:r>
              <a:rPr lang="en-US" b="1" kern="1200" dirty="0">
                <a:latin typeface="+mj-lt"/>
                <a:ea typeface="+mj-ea"/>
                <a:cs typeface="+mj-cs"/>
              </a:rPr>
              <a:t>The role of the Parish Safeguarding Officer</a:t>
            </a:r>
          </a:p>
        </p:txBody>
      </p:sp>
    </p:spTree>
    <p:extLst>
      <p:ext uri="{BB962C8B-B14F-4D97-AF65-F5344CB8AC3E}">
        <p14:creationId xmlns:p14="http://schemas.microsoft.com/office/powerpoint/2010/main" val="341257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28">
            <a:extLst>
              <a:ext uri="{FF2B5EF4-FFF2-40B4-BE49-F238E27FC236}">
                <a16:creationId xmlns:a16="http://schemas.microsoft.com/office/drawing/2014/main" id="{B42CEC96-DE96-4D30-9958-67B3631D0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D7BC9C47-1CB6-49F9-B0E1-D3C0B13941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D1E82B5-E235-4F7F-9CC4-0DA3621ED9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4B261DEA-DA7F-4D0B-90F8-51BB5DE19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5">
              <a:extLst>
                <a:ext uri="{FF2B5EF4-FFF2-40B4-BE49-F238E27FC236}">
                  <a16:creationId xmlns:a16="http://schemas.microsoft.com/office/drawing/2014/main" id="{0D2AE68A-69A2-4990-8C05-8BB240E53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0E4DF067-C4BA-4820-BF67-013029B1B6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Rectangle 27">
              <a:extLst>
                <a:ext uri="{FF2B5EF4-FFF2-40B4-BE49-F238E27FC236}">
                  <a16:creationId xmlns:a16="http://schemas.microsoft.com/office/drawing/2014/main" id="{445A0202-B6CF-4B7D-9377-89B288FF6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8">
              <a:extLst>
                <a:ext uri="{FF2B5EF4-FFF2-40B4-BE49-F238E27FC236}">
                  <a16:creationId xmlns:a16="http://schemas.microsoft.com/office/drawing/2014/main" id="{CCF9D608-0BE6-44C5-9358-90394684C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Rectangle 29">
              <a:extLst>
                <a:ext uri="{FF2B5EF4-FFF2-40B4-BE49-F238E27FC236}">
                  <a16:creationId xmlns:a16="http://schemas.microsoft.com/office/drawing/2014/main" id="{F10557ED-C36C-4C3B-9F0B-5D3CF5F35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Isosceles Triangle 37">
              <a:extLst>
                <a:ext uri="{FF2B5EF4-FFF2-40B4-BE49-F238E27FC236}">
                  <a16:creationId xmlns:a16="http://schemas.microsoft.com/office/drawing/2014/main" id="{86961E2C-E282-471A-8FA2-0ED87A919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Isosceles Triangle 38">
              <a:extLst>
                <a:ext uri="{FF2B5EF4-FFF2-40B4-BE49-F238E27FC236}">
                  <a16:creationId xmlns:a16="http://schemas.microsoft.com/office/drawing/2014/main" id="{5A4526F4-F3D4-482D-8391-C06976B44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3CEFF5ED-C007-4226-843D-42299819F07E}"/>
              </a:ext>
            </a:extLst>
          </p:cNvPr>
          <p:cNvSpPr>
            <a:spLocks noGrp="1"/>
          </p:cNvSpPr>
          <p:nvPr>
            <p:ph type="title"/>
          </p:nvPr>
        </p:nvSpPr>
        <p:spPr>
          <a:xfrm>
            <a:off x="224366" y="-228650"/>
            <a:ext cx="4097459" cy="2389239"/>
          </a:xfrm>
        </p:spPr>
        <p:txBody>
          <a:bodyPr vert="horz" lIns="91440" tIns="45720" rIns="91440" bIns="45720" rtlCol="0" anchor="ctr">
            <a:normAutofit/>
          </a:bodyPr>
          <a:lstStyle/>
          <a:p>
            <a:pPr>
              <a:lnSpc>
                <a:spcPct val="90000"/>
              </a:lnSpc>
            </a:pPr>
            <a:r>
              <a:rPr lang="en-US" b="1" dirty="0">
                <a:ea typeface="Tahoma" panose="020B0604030504040204" pitchFamily="34" charset="0"/>
                <a:cs typeface="Tahoma" panose="020B0604030504040204" pitchFamily="34" charset="0"/>
              </a:rPr>
              <a:t>Policies, procedures and resources</a:t>
            </a:r>
          </a:p>
        </p:txBody>
      </p:sp>
      <p:sp>
        <p:nvSpPr>
          <p:cNvPr id="3" name="Text Placeholder 2">
            <a:extLst>
              <a:ext uri="{FF2B5EF4-FFF2-40B4-BE49-F238E27FC236}">
                <a16:creationId xmlns:a16="http://schemas.microsoft.com/office/drawing/2014/main" id="{86DF0D37-44E8-46EE-91B1-0225E4962158}"/>
              </a:ext>
            </a:extLst>
          </p:cNvPr>
          <p:cNvSpPr>
            <a:spLocks noGrp="1"/>
          </p:cNvSpPr>
          <p:nvPr>
            <p:ph type="body" idx="1"/>
          </p:nvPr>
        </p:nvSpPr>
        <p:spPr>
          <a:xfrm>
            <a:off x="677328" y="2160589"/>
            <a:ext cx="2930517" cy="3880773"/>
          </a:xfrm>
        </p:spPr>
        <p:txBody>
          <a:bodyPr vert="horz" lIns="91440" tIns="45720" rIns="91440" bIns="45720" rtlCol="0">
            <a:normAutofit/>
          </a:bodyPr>
          <a:lstStyle/>
          <a:p>
            <a:pPr marL="285750" indent="-285750">
              <a:buFont typeface="Wingdings 3" charset="2"/>
              <a:buChar char=""/>
            </a:pPr>
            <a:r>
              <a:rPr lang="en-US" b="1" dirty="0"/>
              <a:t>Parish Safeguarding Handbook</a:t>
            </a:r>
          </a:p>
          <a:p>
            <a:pPr marL="285750" indent="-285750">
              <a:buFont typeface="Wingdings 3" charset="2"/>
              <a:buChar char=""/>
            </a:pPr>
            <a:r>
              <a:rPr lang="en-US" b="1" dirty="0"/>
              <a:t>PSO Check list </a:t>
            </a:r>
          </a:p>
          <a:p>
            <a:pPr marL="285750" indent="-285750">
              <a:buFont typeface="Wingdings 3" charset="2"/>
              <a:buChar char=""/>
            </a:pPr>
            <a:r>
              <a:rPr lang="en-US" b="1" dirty="0"/>
              <a:t>Safer environments </a:t>
            </a:r>
          </a:p>
          <a:p>
            <a:pPr marL="285750" indent="-285750">
              <a:buFont typeface="Wingdings 3" charset="2"/>
              <a:buChar char=""/>
            </a:pPr>
            <a:r>
              <a:rPr lang="en-US" b="1" dirty="0"/>
              <a:t>Promoting a safer church handbook</a:t>
            </a:r>
          </a:p>
          <a:p>
            <a:pPr marL="285750" indent="-285750">
              <a:buFont typeface="Wingdings 3" charset="2"/>
              <a:buChar char=""/>
            </a:pPr>
            <a:r>
              <a:rPr lang="en-US" b="1" dirty="0"/>
              <a:t>Safeguarding pocket guide</a:t>
            </a:r>
          </a:p>
          <a:p>
            <a:pPr marL="285750" indent="-285750">
              <a:buFont typeface="Wingdings 3" charset="2"/>
              <a:buChar char=""/>
            </a:pPr>
            <a:r>
              <a:rPr lang="en-US" b="1" dirty="0"/>
              <a:t>Safeguarding poster</a:t>
            </a:r>
          </a:p>
          <a:p>
            <a:pPr marL="285750" indent="-285750">
              <a:buFont typeface="Wingdings 3" charset="2"/>
              <a:buChar char=""/>
            </a:pPr>
            <a:r>
              <a:rPr lang="en-US" b="1" dirty="0"/>
              <a:t>Code of Safer Working Practice</a:t>
            </a:r>
          </a:p>
          <a:p>
            <a:pPr marL="285750" indent="-285750">
              <a:buFont typeface="Wingdings 3" charset="2"/>
              <a:buChar char=""/>
            </a:pPr>
            <a:endParaRPr lang="en-US" dirty="0"/>
          </a:p>
        </p:txBody>
      </p:sp>
      <p:pic>
        <p:nvPicPr>
          <p:cNvPr id="5" name="Picture 4">
            <a:extLst>
              <a:ext uri="{FF2B5EF4-FFF2-40B4-BE49-F238E27FC236}">
                <a16:creationId xmlns:a16="http://schemas.microsoft.com/office/drawing/2014/main" id="{FC6B9C90-FC0A-4D28-A8D3-7C2BF17B6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725" y="609600"/>
            <a:ext cx="1834112" cy="2601580"/>
          </a:xfrm>
          <a:prstGeom prst="rect">
            <a:avLst/>
          </a:prstGeom>
        </p:spPr>
      </p:pic>
      <p:pic>
        <p:nvPicPr>
          <p:cNvPr id="9" name="Picture 8" descr="Text, calendar&#10;&#10;Description automatically generated">
            <a:extLst>
              <a:ext uri="{FF2B5EF4-FFF2-40B4-BE49-F238E27FC236}">
                <a16:creationId xmlns:a16="http://schemas.microsoft.com/office/drawing/2014/main" id="{4D0998D4-FD95-4D0F-863E-E9CA7F7CE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365" y="609600"/>
            <a:ext cx="1824988" cy="2601579"/>
          </a:xfrm>
          <a:prstGeom prst="rect">
            <a:avLst/>
          </a:prstGeom>
        </p:spPr>
      </p:pic>
      <p:pic>
        <p:nvPicPr>
          <p:cNvPr id="7" name="Picture 6">
            <a:extLst>
              <a:ext uri="{FF2B5EF4-FFF2-40B4-BE49-F238E27FC236}">
                <a16:creationId xmlns:a16="http://schemas.microsoft.com/office/drawing/2014/main" id="{C4EC7206-09FF-4A2A-9B2C-2DEDE03AD1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814" y="3437139"/>
            <a:ext cx="1738318" cy="2604222"/>
          </a:xfrm>
          <a:prstGeom prst="rect">
            <a:avLst/>
          </a:prstGeom>
        </p:spPr>
      </p:pic>
      <p:pic>
        <p:nvPicPr>
          <p:cNvPr id="4" name="Picture 3">
            <a:extLst>
              <a:ext uri="{FF2B5EF4-FFF2-40B4-BE49-F238E27FC236}">
                <a16:creationId xmlns:a16="http://schemas.microsoft.com/office/drawing/2014/main" id="{15807814-C457-4A05-AA69-AFFC8C5DC5EE}"/>
              </a:ext>
            </a:extLst>
          </p:cNvPr>
          <p:cNvPicPr>
            <a:picLocks noChangeAspect="1"/>
          </p:cNvPicPr>
          <p:nvPr/>
        </p:nvPicPr>
        <p:blipFill>
          <a:blip r:embed="rId6"/>
          <a:stretch>
            <a:fillRect/>
          </a:stretch>
        </p:blipFill>
        <p:spPr>
          <a:xfrm>
            <a:off x="7064382" y="3437139"/>
            <a:ext cx="1822955" cy="2604222"/>
          </a:xfrm>
          <a:prstGeom prst="rect">
            <a:avLst/>
          </a:prstGeom>
        </p:spPr>
      </p:pic>
      <p:sp>
        <p:nvSpPr>
          <p:cNvPr id="6" name="TextBox 5">
            <a:extLst>
              <a:ext uri="{FF2B5EF4-FFF2-40B4-BE49-F238E27FC236}">
                <a16:creationId xmlns:a16="http://schemas.microsoft.com/office/drawing/2014/main" id="{FC4E4014-596F-6249-21B7-DD1E4A71D656}"/>
              </a:ext>
            </a:extLst>
          </p:cNvPr>
          <p:cNvSpPr txBox="1"/>
          <p:nvPr/>
        </p:nvSpPr>
        <p:spPr>
          <a:xfrm>
            <a:off x="366216" y="6285635"/>
            <a:ext cx="9991838" cy="369332"/>
          </a:xfrm>
          <a:prstGeom prst="rect">
            <a:avLst/>
          </a:prstGeom>
          <a:noFill/>
        </p:spPr>
        <p:txBody>
          <a:bodyPr wrap="none" rtlCol="0">
            <a:spAutoFit/>
          </a:bodyPr>
          <a:lstStyle/>
          <a:p>
            <a:r>
              <a:rPr lang="en-GB" dirty="0"/>
              <a:t>Check the Lincoln Diocese website safeguarding resources page for more information and links.</a:t>
            </a:r>
          </a:p>
        </p:txBody>
      </p:sp>
    </p:spTree>
    <p:extLst>
      <p:ext uri="{BB962C8B-B14F-4D97-AF65-F5344CB8AC3E}">
        <p14:creationId xmlns:p14="http://schemas.microsoft.com/office/powerpoint/2010/main" val="218125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C516-8867-4C2D-9186-CA836EB56097}"/>
              </a:ext>
            </a:extLst>
          </p:cNvPr>
          <p:cNvSpPr>
            <a:spLocks noGrp="1"/>
          </p:cNvSpPr>
          <p:nvPr>
            <p:ph type="title"/>
          </p:nvPr>
        </p:nvSpPr>
        <p:spPr/>
        <p:txBody>
          <a:bodyPr vert="horz" lIns="91440" tIns="45720" rIns="91440" bIns="45720" rtlCol="0" anchor="b">
            <a:normAutofit/>
          </a:bodyPr>
          <a:lstStyle/>
          <a:p>
            <a:r>
              <a:rPr lang="en-US" sz="4400" b="1" dirty="0"/>
              <a:t>Parish Safeguarding Checklist</a:t>
            </a:r>
          </a:p>
        </p:txBody>
      </p:sp>
      <p:pic>
        <p:nvPicPr>
          <p:cNvPr id="5" name="Content Placeholder 4" descr="Checklist with solid fill">
            <a:extLst>
              <a:ext uri="{FF2B5EF4-FFF2-40B4-BE49-F238E27FC236}">
                <a16:creationId xmlns:a16="http://schemas.microsoft.com/office/drawing/2014/main" id="{7D2CA827-9C33-457F-BBB5-950653AE33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801" y="1930400"/>
            <a:ext cx="2650397" cy="2650397"/>
          </a:xfrm>
          <a:prstGeom prst="rect">
            <a:avLst/>
          </a:prstGeom>
        </p:spPr>
      </p:pic>
      <p:pic>
        <p:nvPicPr>
          <p:cNvPr id="7" name="Graphic 6" descr="Medal with solid fill">
            <a:extLst>
              <a:ext uri="{FF2B5EF4-FFF2-40B4-BE49-F238E27FC236}">
                <a16:creationId xmlns:a16="http://schemas.microsoft.com/office/drawing/2014/main" id="{3649C256-6CBC-4004-A7CE-04C44BF70C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1930399"/>
            <a:ext cx="2436464" cy="2650398"/>
          </a:xfrm>
          <a:prstGeom prst="rect">
            <a:avLst/>
          </a:prstGeom>
        </p:spPr>
      </p:pic>
      <p:sp>
        <p:nvSpPr>
          <p:cNvPr id="3" name="TextBox 2">
            <a:extLst>
              <a:ext uri="{FF2B5EF4-FFF2-40B4-BE49-F238E27FC236}">
                <a16:creationId xmlns:a16="http://schemas.microsoft.com/office/drawing/2014/main" id="{BEF79E03-1DFC-A55E-E2EC-686BC96FFC76}"/>
              </a:ext>
            </a:extLst>
          </p:cNvPr>
          <p:cNvSpPr txBox="1"/>
          <p:nvPr/>
        </p:nvSpPr>
        <p:spPr>
          <a:xfrm>
            <a:off x="789141" y="4935254"/>
            <a:ext cx="8484862" cy="1477328"/>
          </a:xfrm>
          <a:prstGeom prst="rect">
            <a:avLst/>
          </a:prstGeom>
          <a:noFill/>
        </p:spPr>
        <p:txBody>
          <a:bodyPr wrap="square" rtlCol="0">
            <a:spAutoFit/>
          </a:bodyPr>
          <a:lstStyle/>
          <a:p>
            <a:r>
              <a:rPr lang="en-GB" dirty="0"/>
              <a:t>The Safeguarding Dashboard is the most effective and streamlined way of checking the compliancy of parish safeguarding.</a:t>
            </a:r>
          </a:p>
          <a:p>
            <a:endParaRPr lang="en-GB" dirty="0"/>
          </a:p>
          <a:p>
            <a:r>
              <a:rPr lang="en-GB" dirty="0"/>
              <a:t>If you don’t have access as Parish Safeguarding Officer, email </a:t>
            </a:r>
            <a:r>
              <a:rPr lang="en-GB" dirty="0">
                <a:hlinkClick r:id="rId7"/>
              </a:rPr>
              <a:t>safeguardingdashboard@lincoln.anglican.org</a:t>
            </a:r>
            <a:r>
              <a:rPr lang="en-GB" dirty="0"/>
              <a:t> for permissions.</a:t>
            </a:r>
          </a:p>
        </p:txBody>
      </p:sp>
    </p:spTree>
    <p:extLst>
      <p:ext uri="{BB962C8B-B14F-4D97-AF65-F5344CB8AC3E}">
        <p14:creationId xmlns:p14="http://schemas.microsoft.com/office/powerpoint/2010/main" val="219489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0" name="Straight Connector 13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1506" name="Title 1"/>
          <p:cNvSpPr>
            <a:spLocks noGrp="1"/>
          </p:cNvSpPr>
          <p:nvPr>
            <p:ph type="title"/>
          </p:nvPr>
        </p:nvSpPr>
        <p:spPr>
          <a:xfrm>
            <a:off x="260711" y="628747"/>
            <a:ext cx="3774848" cy="5224724"/>
          </a:xfrm>
        </p:spPr>
        <p:txBody>
          <a:bodyPr anchor="ctr">
            <a:normAutofit/>
          </a:bodyPr>
          <a:lstStyle/>
          <a:p>
            <a:r>
              <a:rPr lang="en-GB" sz="4400" b="1" dirty="0"/>
              <a:t>Responding… </a:t>
            </a:r>
            <a:br>
              <a:rPr lang="en-GB" sz="4400" b="1" dirty="0"/>
            </a:br>
            <a:r>
              <a:rPr lang="en-GB" sz="4400" b="1" dirty="0"/>
              <a:t>Church and parish community</a:t>
            </a:r>
            <a:endParaRPr lang="en-GB" sz="4400" dirty="0"/>
          </a:p>
        </p:txBody>
      </p:sp>
      <p:sp>
        <p:nvSpPr>
          <p:cNvPr id="2" name="Slide Number Placeholder 1"/>
          <p:cNvSpPr>
            <a:spLocks noGrp="1"/>
          </p:cNvSpPr>
          <p:nvPr>
            <p:ph type="sldNum" sz="quarter" idx="12"/>
          </p:nvPr>
        </p:nvSpPr>
        <p:spPr>
          <a:xfrm>
            <a:off x="8590663" y="6041362"/>
            <a:ext cx="683339" cy="365125"/>
          </a:xfrm>
        </p:spPr>
        <p:txBody>
          <a:bodyPr>
            <a:normAutofit/>
          </a:bodyPr>
          <a:lstStyle/>
          <a:p>
            <a:pPr>
              <a:lnSpc>
                <a:spcPct val="90000"/>
              </a:lnSpc>
              <a:spcAft>
                <a:spcPts val="600"/>
              </a:spcAft>
            </a:pPr>
            <a:endParaRPr lang="en-GB" sz="700" dirty="0"/>
          </a:p>
          <a:p>
            <a:pPr>
              <a:lnSpc>
                <a:spcPct val="90000"/>
              </a:lnSpc>
              <a:spcAft>
                <a:spcPts val="600"/>
              </a:spcAft>
            </a:pPr>
            <a:fld id="{962F0849-0BE3-4B85-894E-7F8ED07CDB1C}" type="slidenum">
              <a:rPr lang="en-GB" sz="700" smtClean="0"/>
              <a:pPr>
                <a:lnSpc>
                  <a:spcPct val="90000"/>
                </a:lnSpc>
                <a:spcAft>
                  <a:spcPts val="600"/>
                </a:spcAft>
              </a:pPr>
              <a:t>9</a:t>
            </a:fld>
            <a:endParaRPr lang="en-GB" sz="700" dirty="0"/>
          </a:p>
        </p:txBody>
      </p:sp>
      <p:sp>
        <p:nvSpPr>
          <p:cNvPr id="7171" name="Subtitle 2"/>
          <p:cNvSpPr>
            <a:spLocks noGrp="1"/>
          </p:cNvSpPr>
          <p:nvPr>
            <p:ph idx="1"/>
          </p:nvPr>
        </p:nvSpPr>
        <p:spPr>
          <a:xfrm>
            <a:off x="4654295" y="816638"/>
            <a:ext cx="4619706" cy="5224724"/>
          </a:xfrm>
        </p:spPr>
        <p:txBody>
          <a:bodyPr anchor="ctr">
            <a:normAutofit/>
          </a:bodyPr>
          <a:lstStyle/>
          <a:p>
            <a:pPr marL="0" indent="0">
              <a:buNone/>
            </a:pPr>
            <a:r>
              <a:rPr lang="en-GB" dirty="0">
                <a:solidFill>
                  <a:schemeClr val="tx1"/>
                </a:solidFill>
              </a:rPr>
              <a:t>Parish Safeguarding Officers will be required to respond to safeguarding information which arises in these circumstances. These could include:</a:t>
            </a:r>
          </a:p>
          <a:p>
            <a:pPr>
              <a:buFont typeface="Arial" pitchFamily="34" charset="0"/>
              <a:buChar char="•"/>
            </a:pPr>
            <a:r>
              <a:rPr lang="en-GB" dirty="0">
                <a:solidFill>
                  <a:schemeClr val="tx1"/>
                </a:solidFill>
              </a:rPr>
              <a:t>Pastoral encounters with members of the congregation or in the community</a:t>
            </a:r>
          </a:p>
          <a:p>
            <a:pPr>
              <a:buFont typeface="Arial" pitchFamily="34" charset="0"/>
              <a:buChar char="•"/>
            </a:pPr>
            <a:r>
              <a:rPr lang="en-GB" dirty="0">
                <a:solidFill>
                  <a:schemeClr val="tx1"/>
                </a:solidFill>
              </a:rPr>
              <a:t>Information or observation about a child or adult at risk of harm which needs to be referred to statutory agencies</a:t>
            </a:r>
          </a:p>
          <a:p>
            <a:pPr>
              <a:buFont typeface="Arial" pitchFamily="34" charset="0"/>
              <a:buChar char="•"/>
            </a:pPr>
            <a:r>
              <a:rPr lang="en-GB" dirty="0">
                <a:solidFill>
                  <a:schemeClr val="tx1"/>
                </a:solidFill>
              </a:rPr>
              <a:t>Information about those who pose a risk</a:t>
            </a:r>
          </a:p>
        </p:txBody>
      </p:sp>
    </p:spTree>
    <p:extLst>
      <p:ext uri="{BB962C8B-B14F-4D97-AF65-F5344CB8AC3E}">
        <p14:creationId xmlns:p14="http://schemas.microsoft.com/office/powerpoint/2010/main" val="14373040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2387</Words>
  <Application>Microsoft Office PowerPoint</Application>
  <PresentationFormat>Widescreen</PresentationFormat>
  <Paragraphs>199</Paragraphs>
  <Slides>20</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Tahoma</vt:lpstr>
      <vt:lpstr>Trebuchet MS</vt:lpstr>
      <vt:lpstr>Wingdings 3</vt:lpstr>
      <vt:lpstr>Facet</vt:lpstr>
      <vt:lpstr>Office Theme</vt:lpstr>
      <vt:lpstr>PowerPoint Presentation</vt:lpstr>
      <vt:lpstr>Introduce Yourselves …</vt:lpstr>
      <vt:lpstr>PowerPoint Presentation</vt:lpstr>
      <vt:lpstr>PowerPoint Presentation</vt:lpstr>
      <vt:lpstr>The role of the Parish Safeguarding Officer</vt:lpstr>
      <vt:lpstr>The role of the Parish Safeguarding Officer</vt:lpstr>
      <vt:lpstr>Policies, procedures and resources</vt:lpstr>
      <vt:lpstr>Parish Safeguarding Checklist</vt:lpstr>
      <vt:lpstr>Responding…  Church and parish community</vt:lpstr>
      <vt:lpstr>Is it safeguarding?  Definitely – Perhaps – Definitely not</vt:lpstr>
      <vt:lpstr>Is it safeguarding? – scenarios continued</vt:lpstr>
      <vt:lpstr>PowerPoint Presentation</vt:lpstr>
      <vt:lpstr>Dynamics to be aware of</vt:lpstr>
      <vt:lpstr>PowerPoint Presentation</vt:lpstr>
      <vt:lpstr>PowerPoint Presentation</vt:lpstr>
      <vt:lpstr>PowerPoint Presentation</vt:lpstr>
      <vt:lpstr>PowerPoint Presentation</vt:lpstr>
      <vt:lpstr>Social media</vt:lpstr>
      <vt:lpstr>Hearing from another  The video provides details of the PSO role but also gives ideas on how to become more involved in parish life/activities.   PLEASE NOTE: The PSO in this video is from a huge parish, has PSO assistants, and is retired with masses of time on her hands and therefore is able to attend all activities!  PSO</vt:lpstr>
      <vt:lpstr>Do you have any questions or comments? Contacts: safeguarding@lincoln.anglican.org  safeguarding.admin@lincoln.anglican.org safeguarding.training@lincoln.anglican.org  DBS-checking@lincoln.anglican.org   Safeguarding - Lincoln Diocese (anglican.org) Safeguarding: A safer church | The Church of England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Clarke</dc:creator>
  <cp:lastModifiedBy>Lucy Rowe</cp:lastModifiedBy>
  <cp:revision>6</cp:revision>
  <dcterms:created xsi:type="dcterms:W3CDTF">2021-01-18T10:07:10Z</dcterms:created>
  <dcterms:modified xsi:type="dcterms:W3CDTF">2024-05-13T14:28:14Z</dcterms:modified>
</cp:coreProperties>
</file>